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6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7925D-8FF4-45CF-BA52-BBA2256D292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7915EF3-84D4-4391-BEF1-2F671A043F3D}">
      <dgm:prSet/>
      <dgm:spPr/>
      <dgm:t>
        <a:bodyPr/>
        <a:lstStyle/>
        <a:p>
          <a:pPr>
            <a:lnSpc>
              <a:spcPct val="100000"/>
            </a:lnSpc>
          </a:pPr>
          <a:r>
            <a:rPr lang="en-US"/>
            <a:t>• Living in balance with nature</a:t>
          </a:r>
        </a:p>
      </dgm:t>
    </dgm:pt>
    <dgm:pt modelId="{E33625B5-9939-4596-98E8-65F80A548378}" type="parTrans" cxnId="{8ECCFA68-F213-444F-A1E9-068E6BA1E135}">
      <dgm:prSet/>
      <dgm:spPr/>
      <dgm:t>
        <a:bodyPr/>
        <a:lstStyle/>
        <a:p>
          <a:endParaRPr lang="en-US"/>
        </a:p>
      </dgm:t>
    </dgm:pt>
    <dgm:pt modelId="{C46B1618-51A2-492C-9EF4-CF1B01E75CDA}" type="sibTrans" cxnId="{8ECCFA68-F213-444F-A1E9-068E6BA1E135}">
      <dgm:prSet/>
      <dgm:spPr/>
      <dgm:t>
        <a:bodyPr/>
        <a:lstStyle/>
        <a:p>
          <a:endParaRPr lang="en-US"/>
        </a:p>
      </dgm:t>
    </dgm:pt>
    <dgm:pt modelId="{BF1F30C9-B1D9-4044-BC86-ECA91A7EBEE1}">
      <dgm:prSet/>
      <dgm:spPr/>
      <dgm:t>
        <a:bodyPr/>
        <a:lstStyle/>
        <a:p>
          <a:pPr>
            <a:lnSpc>
              <a:spcPct val="100000"/>
            </a:lnSpc>
          </a:pPr>
          <a:r>
            <a:rPr lang="en-US"/>
            <a:t>• Protecting resources for future generations</a:t>
          </a:r>
        </a:p>
      </dgm:t>
    </dgm:pt>
    <dgm:pt modelId="{4E3D4A88-1696-47C4-AEA9-BE392E12F583}" type="parTrans" cxnId="{EE424F54-A8B2-4FB3-B443-D7192AB6FD93}">
      <dgm:prSet/>
      <dgm:spPr/>
      <dgm:t>
        <a:bodyPr/>
        <a:lstStyle/>
        <a:p>
          <a:endParaRPr lang="en-US"/>
        </a:p>
      </dgm:t>
    </dgm:pt>
    <dgm:pt modelId="{DC8B692D-034F-4409-A66E-A4666152148E}" type="sibTrans" cxnId="{EE424F54-A8B2-4FB3-B443-D7192AB6FD93}">
      <dgm:prSet/>
      <dgm:spPr/>
      <dgm:t>
        <a:bodyPr/>
        <a:lstStyle/>
        <a:p>
          <a:endParaRPr lang="en-US"/>
        </a:p>
      </dgm:t>
    </dgm:pt>
    <dgm:pt modelId="{231AA796-6114-4A3C-9968-1A24DCBCEE9D}">
      <dgm:prSet/>
      <dgm:spPr/>
      <dgm:t>
        <a:bodyPr/>
        <a:lstStyle/>
        <a:p>
          <a:pPr>
            <a:lnSpc>
              <a:spcPct val="100000"/>
            </a:lnSpc>
          </a:pPr>
          <a:r>
            <a:rPr lang="en-US"/>
            <a:t>• Appreciating what is local and seasonal</a:t>
          </a:r>
        </a:p>
      </dgm:t>
    </dgm:pt>
    <dgm:pt modelId="{6DB70FDC-BD95-48B0-AB84-40E9D3184130}" type="parTrans" cxnId="{4297BB29-E117-4C95-9FB2-1651C14A61BB}">
      <dgm:prSet/>
      <dgm:spPr/>
      <dgm:t>
        <a:bodyPr/>
        <a:lstStyle/>
        <a:p>
          <a:endParaRPr lang="en-US"/>
        </a:p>
      </dgm:t>
    </dgm:pt>
    <dgm:pt modelId="{E3074735-B4B8-45C8-BBE0-A26F138A8D72}" type="sibTrans" cxnId="{4297BB29-E117-4C95-9FB2-1651C14A61BB}">
      <dgm:prSet/>
      <dgm:spPr/>
      <dgm:t>
        <a:bodyPr/>
        <a:lstStyle/>
        <a:p>
          <a:endParaRPr lang="en-US"/>
        </a:p>
      </dgm:t>
    </dgm:pt>
    <dgm:pt modelId="{2111603D-37B0-4A66-85A5-BED9F99B649D}" type="pres">
      <dgm:prSet presAssocID="{AC57925D-8FF4-45CF-BA52-BBA2256D2924}" presName="root" presStyleCnt="0">
        <dgm:presLayoutVars>
          <dgm:dir/>
          <dgm:resizeHandles val="exact"/>
        </dgm:presLayoutVars>
      </dgm:prSet>
      <dgm:spPr/>
    </dgm:pt>
    <dgm:pt modelId="{F3F3BEE5-E913-4CF4-85BA-28BB906B787F}" type="pres">
      <dgm:prSet presAssocID="{C7915EF3-84D4-4391-BEF1-2F671A043F3D}" presName="compNode" presStyleCnt="0"/>
      <dgm:spPr/>
    </dgm:pt>
    <dgm:pt modelId="{4C14FA72-BCB4-4EEE-BD12-89C3E8FB18E9}" type="pres">
      <dgm:prSet presAssocID="{C7915EF3-84D4-4391-BEF1-2F671A043F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653A4C59-549E-43ED-B2E9-A69436F6162B}" type="pres">
      <dgm:prSet presAssocID="{C7915EF3-84D4-4391-BEF1-2F671A043F3D}" presName="spaceRect" presStyleCnt="0"/>
      <dgm:spPr/>
    </dgm:pt>
    <dgm:pt modelId="{64247044-FBA4-4FE7-B9E5-18879777FEA1}" type="pres">
      <dgm:prSet presAssocID="{C7915EF3-84D4-4391-BEF1-2F671A043F3D}" presName="textRect" presStyleLbl="revTx" presStyleIdx="0" presStyleCnt="3">
        <dgm:presLayoutVars>
          <dgm:chMax val="1"/>
          <dgm:chPref val="1"/>
        </dgm:presLayoutVars>
      </dgm:prSet>
      <dgm:spPr/>
    </dgm:pt>
    <dgm:pt modelId="{FD80C9DB-5B8A-4E88-9FFD-9DB62BC80C08}" type="pres">
      <dgm:prSet presAssocID="{C46B1618-51A2-492C-9EF4-CF1B01E75CDA}" presName="sibTrans" presStyleCnt="0"/>
      <dgm:spPr/>
    </dgm:pt>
    <dgm:pt modelId="{37AD8B93-72E7-4E9E-842F-991B9C771FEF}" type="pres">
      <dgm:prSet presAssocID="{BF1F30C9-B1D9-4044-BC86-ECA91A7EBEE1}" presName="compNode" presStyleCnt="0"/>
      <dgm:spPr/>
    </dgm:pt>
    <dgm:pt modelId="{A8D1EA06-92B0-406E-A428-1C4EB7E805E4}" type="pres">
      <dgm:prSet presAssocID="{BF1F30C9-B1D9-4044-BC86-ECA91A7EBE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tecting Hand"/>
        </a:ext>
      </dgm:extLst>
    </dgm:pt>
    <dgm:pt modelId="{0548D4E9-AB01-4EF7-990B-6B21895BC163}" type="pres">
      <dgm:prSet presAssocID="{BF1F30C9-B1D9-4044-BC86-ECA91A7EBEE1}" presName="spaceRect" presStyleCnt="0"/>
      <dgm:spPr/>
    </dgm:pt>
    <dgm:pt modelId="{7C2B5071-DC4C-4471-AD50-0964006C7928}" type="pres">
      <dgm:prSet presAssocID="{BF1F30C9-B1D9-4044-BC86-ECA91A7EBEE1}" presName="textRect" presStyleLbl="revTx" presStyleIdx="1" presStyleCnt="3">
        <dgm:presLayoutVars>
          <dgm:chMax val="1"/>
          <dgm:chPref val="1"/>
        </dgm:presLayoutVars>
      </dgm:prSet>
      <dgm:spPr/>
    </dgm:pt>
    <dgm:pt modelId="{4D1203E5-2D3D-408B-9441-5F704B638872}" type="pres">
      <dgm:prSet presAssocID="{DC8B692D-034F-4409-A66E-A4666152148E}" presName="sibTrans" presStyleCnt="0"/>
      <dgm:spPr/>
    </dgm:pt>
    <dgm:pt modelId="{B98FF768-F3CC-40CD-8F37-2845CB0D3D7E}" type="pres">
      <dgm:prSet presAssocID="{231AA796-6114-4A3C-9968-1A24DCBCEE9D}" presName="compNode" presStyleCnt="0"/>
      <dgm:spPr/>
    </dgm:pt>
    <dgm:pt modelId="{47F9B61E-D78A-4BCA-BDAA-0350E9EE27CD}" type="pres">
      <dgm:prSet presAssocID="{231AA796-6114-4A3C-9968-1A24DCBCEE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sert scene"/>
        </a:ext>
      </dgm:extLst>
    </dgm:pt>
    <dgm:pt modelId="{BE2E153C-7C35-4AF7-85B6-140F100104FE}" type="pres">
      <dgm:prSet presAssocID="{231AA796-6114-4A3C-9968-1A24DCBCEE9D}" presName="spaceRect" presStyleCnt="0"/>
      <dgm:spPr/>
    </dgm:pt>
    <dgm:pt modelId="{D1670ECD-A396-44BC-9581-D71E3A9EAE8E}" type="pres">
      <dgm:prSet presAssocID="{231AA796-6114-4A3C-9968-1A24DCBCEE9D}" presName="textRect" presStyleLbl="revTx" presStyleIdx="2" presStyleCnt="3">
        <dgm:presLayoutVars>
          <dgm:chMax val="1"/>
          <dgm:chPref val="1"/>
        </dgm:presLayoutVars>
      </dgm:prSet>
      <dgm:spPr/>
    </dgm:pt>
  </dgm:ptLst>
  <dgm:cxnLst>
    <dgm:cxn modelId="{4297BB29-E117-4C95-9FB2-1651C14A61BB}" srcId="{AC57925D-8FF4-45CF-BA52-BBA2256D2924}" destId="{231AA796-6114-4A3C-9968-1A24DCBCEE9D}" srcOrd="2" destOrd="0" parTransId="{6DB70FDC-BD95-48B0-AB84-40E9D3184130}" sibTransId="{E3074735-B4B8-45C8-BBE0-A26F138A8D72}"/>
    <dgm:cxn modelId="{2713F32B-9585-4799-92C7-4874F18054E9}" type="presOf" srcId="{C7915EF3-84D4-4391-BEF1-2F671A043F3D}" destId="{64247044-FBA4-4FE7-B9E5-18879777FEA1}" srcOrd="0" destOrd="0" presId="urn:microsoft.com/office/officeart/2018/2/layout/IconLabelList"/>
    <dgm:cxn modelId="{20719937-86A7-43C1-A0CF-21FF61E4DCE4}" type="presOf" srcId="{BF1F30C9-B1D9-4044-BC86-ECA91A7EBEE1}" destId="{7C2B5071-DC4C-4471-AD50-0964006C7928}" srcOrd="0" destOrd="0" presId="urn:microsoft.com/office/officeart/2018/2/layout/IconLabelList"/>
    <dgm:cxn modelId="{67820746-5AFA-47F0-B821-7278D8020094}" type="presOf" srcId="{AC57925D-8FF4-45CF-BA52-BBA2256D2924}" destId="{2111603D-37B0-4A66-85A5-BED9F99B649D}" srcOrd="0" destOrd="0" presId="urn:microsoft.com/office/officeart/2018/2/layout/IconLabelList"/>
    <dgm:cxn modelId="{8ECCFA68-F213-444F-A1E9-068E6BA1E135}" srcId="{AC57925D-8FF4-45CF-BA52-BBA2256D2924}" destId="{C7915EF3-84D4-4391-BEF1-2F671A043F3D}" srcOrd="0" destOrd="0" parTransId="{E33625B5-9939-4596-98E8-65F80A548378}" sibTransId="{C46B1618-51A2-492C-9EF4-CF1B01E75CDA}"/>
    <dgm:cxn modelId="{EE424F54-A8B2-4FB3-B443-D7192AB6FD93}" srcId="{AC57925D-8FF4-45CF-BA52-BBA2256D2924}" destId="{BF1F30C9-B1D9-4044-BC86-ECA91A7EBEE1}" srcOrd="1" destOrd="0" parTransId="{4E3D4A88-1696-47C4-AEA9-BE392E12F583}" sibTransId="{DC8B692D-034F-4409-A66E-A4666152148E}"/>
    <dgm:cxn modelId="{68A57A9E-5BC3-496E-BDDA-266B99716F72}" type="presOf" srcId="{231AA796-6114-4A3C-9968-1A24DCBCEE9D}" destId="{D1670ECD-A396-44BC-9581-D71E3A9EAE8E}" srcOrd="0" destOrd="0" presId="urn:microsoft.com/office/officeart/2018/2/layout/IconLabelList"/>
    <dgm:cxn modelId="{3811B1D6-F130-47D0-98DF-AA8C2CE3F0F0}" type="presParOf" srcId="{2111603D-37B0-4A66-85A5-BED9F99B649D}" destId="{F3F3BEE5-E913-4CF4-85BA-28BB906B787F}" srcOrd="0" destOrd="0" presId="urn:microsoft.com/office/officeart/2018/2/layout/IconLabelList"/>
    <dgm:cxn modelId="{DE1BEB6F-6F03-4BAA-A94A-71243804347C}" type="presParOf" srcId="{F3F3BEE5-E913-4CF4-85BA-28BB906B787F}" destId="{4C14FA72-BCB4-4EEE-BD12-89C3E8FB18E9}" srcOrd="0" destOrd="0" presId="urn:microsoft.com/office/officeart/2018/2/layout/IconLabelList"/>
    <dgm:cxn modelId="{B91D8E40-7F87-41D7-8CEA-5B140B49D798}" type="presParOf" srcId="{F3F3BEE5-E913-4CF4-85BA-28BB906B787F}" destId="{653A4C59-549E-43ED-B2E9-A69436F6162B}" srcOrd="1" destOrd="0" presId="urn:microsoft.com/office/officeart/2018/2/layout/IconLabelList"/>
    <dgm:cxn modelId="{2D27A315-E9DB-4ED6-9DCC-D256A064CDB0}" type="presParOf" srcId="{F3F3BEE5-E913-4CF4-85BA-28BB906B787F}" destId="{64247044-FBA4-4FE7-B9E5-18879777FEA1}" srcOrd="2" destOrd="0" presId="urn:microsoft.com/office/officeart/2018/2/layout/IconLabelList"/>
    <dgm:cxn modelId="{3BF99F8C-8A31-4687-A47B-F4F166BAEBC4}" type="presParOf" srcId="{2111603D-37B0-4A66-85A5-BED9F99B649D}" destId="{FD80C9DB-5B8A-4E88-9FFD-9DB62BC80C08}" srcOrd="1" destOrd="0" presId="urn:microsoft.com/office/officeart/2018/2/layout/IconLabelList"/>
    <dgm:cxn modelId="{DF446023-BB02-4399-A7E6-50E55BBCA7A3}" type="presParOf" srcId="{2111603D-37B0-4A66-85A5-BED9F99B649D}" destId="{37AD8B93-72E7-4E9E-842F-991B9C771FEF}" srcOrd="2" destOrd="0" presId="urn:microsoft.com/office/officeart/2018/2/layout/IconLabelList"/>
    <dgm:cxn modelId="{4D993759-1EB5-4FE6-8AA0-58B5952E8A12}" type="presParOf" srcId="{37AD8B93-72E7-4E9E-842F-991B9C771FEF}" destId="{A8D1EA06-92B0-406E-A428-1C4EB7E805E4}" srcOrd="0" destOrd="0" presId="urn:microsoft.com/office/officeart/2018/2/layout/IconLabelList"/>
    <dgm:cxn modelId="{A704BE23-2367-47AD-AFCF-93A5744E83B1}" type="presParOf" srcId="{37AD8B93-72E7-4E9E-842F-991B9C771FEF}" destId="{0548D4E9-AB01-4EF7-990B-6B21895BC163}" srcOrd="1" destOrd="0" presId="urn:microsoft.com/office/officeart/2018/2/layout/IconLabelList"/>
    <dgm:cxn modelId="{7504CAEA-463D-45D9-8F32-5885293C636F}" type="presParOf" srcId="{37AD8B93-72E7-4E9E-842F-991B9C771FEF}" destId="{7C2B5071-DC4C-4471-AD50-0964006C7928}" srcOrd="2" destOrd="0" presId="urn:microsoft.com/office/officeart/2018/2/layout/IconLabelList"/>
    <dgm:cxn modelId="{DD13BD0A-983D-4E60-9067-36FDB5FCD9BB}" type="presParOf" srcId="{2111603D-37B0-4A66-85A5-BED9F99B649D}" destId="{4D1203E5-2D3D-408B-9441-5F704B638872}" srcOrd="3" destOrd="0" presId="urn:microsoft.com/office/officeart/2018/2/layout/IconLabelList"/>
    <dgm:cxn modelId="{62096BB2-7829-43A3-962A-DBEE7158AE45}" type="presParOf" srcId="{2111603D-37B0-4A66-85A5-BED9F99B649D}" destId="{B98FF768-F3CC-40CD-8F37-2845CB0D3D7E}" srcOrd="4" destOrd="0" presId="urn:microsoft.com/office/officeart/2018/2/layout/IconLabelList"/>
    <dgm:cxn modelId="{105784E6-C609-4AAC-B3E9-07C17A7764DF}" type="presParOf" srcId="{B98FF768-F3CC-40CD-8F37-2845CB0D3D7E}" destId="{47F9B61E-D78A-4BCA-BDAA-0350E9EE27CD}" srcOrd="0" destOrd="0" presId="urn:microsoft.com/office/officeart/2018/2/layout/IconLabelList"/>
    <dgm:cxn modelId="{89FABE81-7A65-47EF-90C7-EAA1BDFB1050}" type="presParOf" srcId="{B98FF768-F3CC-40CD-8F37-2845CB0D3D7E}" destId="{BE2E153C-7C35-4AF7-85B6-140F100104FE}" srcOrd="1" destOrd="0" presId="urn:microsoft.com/office/officeart/2018/2/layout/IconLabelList"/>
    <dgm:cxn modelId="{E1EE5384-0B86-4099-A3BC-BF88DE4B83B2}" type="presParOf" srcId="{B98FF768-F3CC-40CD-8F37-2845CB0D3D7E}" destId="{D1670ECD-A396-44BC-9581-D71E3A9EAE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CDE0E6-AA3A-485D-86C8-C55A75E050D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6D2D18A-43D8-4254-A881-03771F8AEDB5}">
      <dgm:prSet/>
      <dgm:spPr/>
      <dgm:t>
        <a:bodyPr/>
        <a:lstStyle/>
        <a:p>
          <a:r>
            <a:rPr lang="en-US" dirty="0"/>
            <a:t>• Using what we have wisely</a:t>
          </a:r>
        </a:p>
      </dgm:t>
    </dgm:pt>
    <dgm:pt modelId="{37363932-9E5C-4553-9D4A-1ADFBE16342E}" type="parTrans" cxnId="{61F197D8-7390-48AB-A96A-036210680ACD}">
      <dgm:prSet/>
      <dgm:spPr/>
      <dgm:t>
        <a:bodyPr/>
        <a:lstStyle/>
        <a:p>
          <a:endParaRPr lang="en-US"/>
        </a:p>
      </dgm:t>
    </dgm:pt>
    <dgm:pt modelId="{377F42AE-51A2-48FC-887F-AF12AE0FFFE3}" type="sibTrans" cxnId="{61F197D8-7390-48AB-A96A-036210680ACD}">
      <dgm:prSet/>
      <dgm:spPr/>
      <dgm:t>
        <a:bodyPr/>
        <a:lstStyle/>
        <a:p>
          <a:endParaRPr lang="en-US"/>
        </a:p>
      </dgm:t>
    </dgm:pt>
    <dgm:pt modelId="{B15C310C-A50D-4C78-8BFD-6095F99857BB}">
      <dgm:prSet/>
      <dgm:spPr/>
      <dgm:t>
        <a:bodyPr/>
        <a:lstStyle/>
        <a:p>
          <a:r>
            <a:rPr lang="en-US"/>
            <a:t>• Reducing waste</a:t>
          </a:r>
        </a:p>
      </dgm:t>
    </dgm:pt>
    <dgm:pt modelId="{025E9DBE-BEF3-4060-8CE5-C46A8D3BA3AE}" type="parTrans" cxnId="{AAE3EA5F-366F-4909-89BC-E7B5A869EF22}">
      <dgm:prSet/>
      <dgm:spPr/>
      <dgm:t>
        <a:bodyPr/>
        <a:lstStyle/>
        <a:p>
          <a:endParaRPr lang="en-US"/>
        </a:p>
      </dgm:t>
    </dgm:pt>
    <dgm:pt modelId="{FBC52E94-66A4-45FC-A6F0-00C504033817}" type="sibTrans" cxnId="{AAE3EA5F-366F-4909-89BC-E7B5A869EF22}">
      <dgm:prSet/>
      <dgm:spPr/>
      <dgm:t>
        <a:bodyPr/>
        <a:lstStyle/>
        <a:p>
          <a:endParaRPr lang="en-US"/>
        </a:p>
      </dgm:t>
    </dgm:pt>
    <dgm:pt modelId="{ED66A07F-3000-42A4-B986-23176494571D}">
      <dgm:prSet/>
      <dgm:spPr/>
      <dgm:t>
        <a:bodyPr/>
        <a:lstStyle/>
        <a:p>
          <a:r>
            <a:rPr lang="en-US"/>
            <a:t>• Sharing and helping each other</a:t>
          </a:r>
        </a:p>
      </dgm:t>
    </dgm:pt>
    <dgm:pt modelId="{9D764064-32DE-4492-8939-324396A6F329}" type="parTrans" cxnId="{03951726-90E1-44C3-BECD-A89AEF132875}">
      <dgm:prSet/>
      <dgm:spPr/>
      <dgm:t>
        <a:bodyPr/>
        <a:lstStyle/>
        <a:p>
          <a:endParaRPr lang="en-US"/>
        </a:p>
      </dgm:t>
    </dgm:pt>
    <dgm:pt modelId="{4EBF7CBF-EF3F-4F8F-9BF5-D569CE6BFBFD}" type="sibTrans" cxnId="{03951726-90E1-44C3-BECD-A89AEF132875}">
      <dgm:prSet/>
      <dgm:spPr/>
      <dgm:t>
        <a:bodyPr/>
        <a:lstStyle/>
        <a:p>
          <a:endParaRPr lang="en-US"/>
        </a:p>
      </dgm:t>
    </dgm:pt>
    <dgm:pt modelId="{A6A26FBA-0577-4CAB-AA0F-0C9CDA9FA796}" type="pres">
      <dgm:prSet presAssocID="{B4CDE0E6-AA3A-485D-86C8-C55A75E050DC}" presName="linear" presStyleCnt="0">
        <dgm:presLayoutVars>
          <dgm:animLvl val="lvl"/>
          <dgm:resizeHandles val="exact"/>
        </dgm:presLayoutVars>
      </dgm:prSet>
      <dgm:spPr/>
    </dgm:pt>
    <dgm:pt modelId="{07ECF7FD-EF31-452C-AEDD-D53D7B3D842B}" type="pres">
      <dgm:prSet presAssocID="{46D2D18A-43D8-4254-A881-03771F8AEDB5}" presName="parentText" presStyleLbl="node1" presStyleIdx="0" presStyleCnt="3" custScaleX="95336" custScaleY="92514">
        <dgm:presLayoutVars>
          <dgm:chMax val="0"/>
          <dgm:bulletEnabled val="1"/>
        </dgm:presLayoutVars>
      </dgm:prSet>
      <dgm:spPr/>
    </dgm:pt>
    <dgm:pt modelId="{FDA4C209-CB8F-4EC2-A2A6-E490A997FC0B}" type="pres">
      <dgm:prSet presAssocID="{377F42AE-51A2-48FC-887F-AF12AE0FFFE3}" presName="spacer" presStyleCnt="0"/>
      <dgm:spPr/>
    </dgm:pt>
    <dgm:pt modelId="{0F20479E-91A0-4AE2-BB53-825E5BFAFBAA}" type="pres">
      <dgm:prSet presAssocID="{B15C310C-A50D-4C78-8BFD-6095F99857BB}" presName="parentText" presStyleLbl="node1" presStyleIdx="1" presStyleCnt="3">
        <dgm:presLayoutVars>
          <dgm:chMax val="0"/>
          <dgm:bulletEnabled val="1"/>
        </dgm:presLayoutVars>
      </dgm:prSet>
      <dgm:spPr/>
    </dgm:pt>
    <dgm:pt modelId="{0F239B01-416E-4343-8D06-049248524972}" type="pres">
      <dgm:prSet presAssocID="{FBC52E94-66A4-45FC-A6F0-00C504033817}" presName="spacer" presStyleCnt="0"/>
      <dgm:spPr/>
    </dgm:pt>
    <dgm:pt modelId="{9F95AA0C-4F31-419B-B5E3-88BC73EF696B}" type="pres">
      <dgm:prSet presAssocID="{ED66A07F-3000-42A4-B986-23176494571D}" presName="parentText" presStyleLbl="node1" presStyleIdx="2" presStyleCnt="3">
        <dgm:presLayoutVars>
          <dgm:chMax val="0"/>
          <dgm:bulletEnabled val="1"/>
        </dgm:presLayoutVars>
      </dgm:prSet>
      <dgm:spPr/>
    </dgm:pt>
  </dgm:ptLst>
  <dgm:cxnLst>
    <dgm:cxn modelId="{32CFCC10-CBF4-409E-83CE-99600661C251}" type="presOf" srcId="{ED66A07F-3000-42A4-B986-23176494571D}" destId="{9F95AA0C-4F31-419B-B5E3-88BC73EF696B}" srcOrd="0" destOrd="0" presId="urn:microsoft.com/office/officeart/2005/8/layout/vList2"/>
    <dgm:cxn modelId="{03951726-90E1-44C3-BECD-A89AEF132875}" srcId="{B4CDE0E6-AA3A-485D-86C8-C55A75E050DC}" destId="{ED66A07F-3000-42A4-B986-23176494571D}" srcOrd="2" destOrd="0" parTransId="{9D764064-32DE-4492-8939-324396A6F329}" sibTransId="{4EBF7CBF-EF3F-4F8F-9BF5-D569CE6BFBFD}"/>
    <dgm:cxn modelId="{AAE3EA5F-366F-4909-89BC-E7B5A869EF22}" srcId="{B4CDE0E6-AA3A-485D-86C8-C55A75E050DC}" destId="{B15C310C-A50D-4C78-8BFD-6095F99857BB}" srcOrd="1" destOrd="0" parTransId="{025E9DBE-BEF3-4060-8CE5-C46A8D3BA3AE}" sibTransId="{FBC52E94-66A4-45FC-A6F0-00C504033817}"/>
    <dgm:cxn modelId="{D3A28248-AEC6-4B96-8D0C-CAF078429CB1}" type="presOf" srcId="{B4CDE0E6-AA3A-485D-86C8-C55A75E050DC}" destId="{A6A26FBA-0577-4CAB-AA0F-0C9CDA9FA796}" srcOrd="0" destOrd="0" presId="urn:microsoft.com/office/officeart/2005/8/layout/vList2"/>
    <dgm:cxn modelId="{05CEF3AD-5184-4B1F-B9DD-F619BBC6CB46}" type="presOf" srcId="{B15C310C-A50D-4C78-8BFD-6095F99857BB}" destId="{0F20479E-91A0-4AE2-BB53-825E5BFAFBAA}" srcOrd="0" destOrd="0" presId="urn:microsoft.com/office/officeart/2005/8/layout/vList2"/>
    <dgm:cxn modelId="{61F197D8-7390-48AB-A96A-036210680ACD}" srcId="{B4CDE0E6-AA3A-485D-86C8-C55A75E050DC}" destId="{46D2D18A-43D8-4254-A881-03771F8AEDB5}" srcOrd="0" destOrd="0" parTransId="{37363932-9E5C-4553-9D4A-1ADFBE16342E}" sibTransId="{377F42AE-51A2-48FC-887F-AF12AE0FFFE3}"/>
    <dgm:cxn modelId="{059F8DFB-5DD3-442C-8957-622BC3BFE047}" type="presOf" srcId="{46D2D18A-43D8-4254-A881-03771F8AEDB5}" destId="{07ECF7FD-EF31-452C-AEDD-D53D7B3D842B}" srcOrd="0" destOrd="0" presId="urn:microsoft.com/office/officeart/2005/8/layout/vList2"/>
    <dgm:cxn modelId="{08C47E1D-11C9-42C2-846E-0D625BED67D2}" type="presParOf" srcId="{A6A26FBA-0577-4CAB-AA0F-0C9CDA9FA796}" destId="{07ECF7FD-EF31-452C-AEDD-D53D7B3D842B}" srcOrd="0" destOrd="0" presId="urn:microsoft.com/office/officeart/2005/8/layout/vList2"/>
    <dgm:cxn modelId="{DF7BBE14-88E8-4EED-8795-14EC756E2CEA}" type="presParOf" srcId="{A6A26FBA-0577-4CAB-AA0F-0C9CDA9FA796}" destId="{FDA4C209-CB8F-4EC2-A2A6-E490A997FC0B}" srcOrd="1" destOrd="0" presId="urn:microsoft.com/office/officeart/2005/8/layout/vList2"/>
    <dgm:cxn modelId="{4C1314F8-686D-4637-B15F-066FC0A623E6}" type="presParOf" srcId="{A6A26FBA-0577-4CAB-AA0F-0C9CDA9FA796}" destId="{0F20479E-91A0-4AE2-BB53-825E5BFAFBAA}" srcOrd="2" destOrd="0" presId="urn:microsoft.com/office/officeart/2005/8/layout/vList2"/>
    <dgm:cxn modelId="{641EE14A-1DC1-4432-B235-38279CACB115}" type="presParOf" srcId="{A6A26FBA-0577-4CAB-AA0F-0C9CDA9FA796}" destId="{0F239B01-416E-4343-8D06-049248524972}" srcOrd="3" destOrd="0" presId="urn:microsoft.com/office/officeart/2005/8/layout/vList2"/>
    <dgm:cxn modelId="{3B21E0D5-DE11-435A-B777-A402761A5ABF}" type="presParOf" srcId="{A6A26FBA-0577-4CAB-AA0F-0C9CDA9FA796}" destId="{9F95AA0C-4F31-419B-B5E3-88BC73EF696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29FF81-7F65-4DBE-9822-70BFA99C6B5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59A3F56-63FD-49E5-8508-6F3C166C46BF}">
      <dgm:prSet/>
      <dgm:spPr/>
      <dgm:t>
        <a:bodyPr/>
        <a:lstStyle/>
        <a:p>
          <a:r>
            <a:rPr lang="en-US"/>
            <a:t>• Local food travels less</a:t>
          </a:r>
        </a:p>
      </dgm:t>
    </dgm:pt>
    <dgm:pt modelId="{CD7DEDBD-31D5-4C3D-BED2-2BEB23B18B7A}" type="parTrans" cxnId="{C74BC6F5-0CA0-4ACC-958C-69E4A1DF91FA}">
      <dgm:prSet/>
      <dgm:spPr/>
      <dgm:t>
        <a:bodyPr/>
        <a:lstStyle/>
        <a:p>
          <a:endParaRPr lang="en-US"/>
        </a:p>
      </dgm:t>
    </dgm:pt>
    <dgm:pt modelId="{CAFDCAF5-478F-4511-A78B-EFFE96281676}" type="sibTrans" cxnId="{C74BC6F5-0CA0-4ACC-958C-69E4A1DF91FA}">
      <dgm:prSet/>
      <dgm:spPr/>
      <dgm:t>
        <a:bodyPr/>
        <a:lstStyle/>
        <a:p>
          <a:endParaRPr lang="en-US"/>
        </a:p>
      </dgm:t>
    </dgm:pt>
    <dgm:pt modelId="{040F9028-9264-4A97-894B-19FCF4015134}">
      <dgm:prSet/>
      <dgm:spPr/>
      <dgm:t>
        <a:bodyPr/>
        <a:lstStyle/>
        <a:p>
          <a:r>
            <a:rPr lang="en-US" dirty="0"/>
            <a:t>• Keeps tradition alive</a:t>
          </a:r>
        </a:p>
      </dgm:t>
    </dgm:pt>
    <dgm:pt modelId="{218F3569-D150-4551-A64A-A4A95921A82B}" type="parTrans" cxnId="{0DB9730D-D756-48BC-9CA2-D0E2CB419427}">
      <dgm:prSet/>
      <dgm:spPr/>
      <dgm:t>
        <a:bodyPr/>
        <a:lstStyle/>
        <a:p>
          <a:endParaRPr lang="en-US"/>
        </a:p>
      </dgm:t>
    </dgm:pt>
    <dgm:pt modelId="{9E92DCF8-988D-408E-8254-974473908768}" type="sibTrans" cxnId="{0DB9730D-D756-48BC-9CA2-D0E2CB419427}">
      <dgm:prSet/>
      <dgm:spPr/>
      <dgm:t>
        <a:bodyPr/>
        <a:lstStyle/>
        <a:p>
          <a:endParaRPr lang="en-US"/>
        </a:p>
      </dgm:t>
    </dgm:pt>
    <dgm:pt modelId="{CBFB2986-DFC4-4A5A-A4A6-905A82733EB1}">
      <dgm:prSet/>
      <dgm:spPr/>
      <dgm:t>
        <a:bodyPr/>
        <a:lstStyle/>
        <a:p>
          <a:r>
            <a:rPr lang="en-US"/>
            <a:t>• Supports our neighbors</a:t>
          </a:r>
        </a:p>
      </dgm:t>
    </dgm:pt>
    <dgm:pt modelId="{F10C9396-68E1-47C4-B2A8-513DC80FEB2E}" type="parTrans" cxnId="{F15B7778-3246-45FF-B2EA-68ACC4FC313E}">
      <dgm:prSet/>
      <dgm:spPr/>
      <dgm:t>
        <a:bodyPr/>
        <a:lstStyle/>
        <a:p>
          <a:endParaRPr lang="en-US"/>
        </a:p>
      </dgm:t>
    </dgm:pt>
    <dgm:pt modelId="{0C08F35F-635F-4352-9ED8-26A5A90E25F9}" type="sibTrans" cxnId="{F15B7778-3246-45FF-B2EA-68ACC4FC313E}">
      <dgm:prSet/>
      <dgm:spPr/>
      <dgm:t>
        <a:bodyPr/>
        <a:lstStyle/>
        <a:p>
          <a:endParaRPr lang="en-US"/>
        </a:p>
      </dgm:t>
    </dgm:pt>
    <dgm:pt modelId="{69A40432-2677-4D73-82CC-686B023A4FAF}" type="pres">
      <dgm:prSet presAssocID="{3629FF81-7F65-4DBE-9822-70BFA99C6B5A}" presName="linear" presStyleCnt="0">
        <dgm:presLayoutVars>
          <dgm:animLvl val="lvl"/>
          <dgm:resizeHandles val="exact"/>
        </dgm:presLayoutVars>
      </dgm:prSet>
      <dgm:spPr/>
    </dgm:pt>
    <dgm:pt modelId="{AEB9E601-72CB-4F57-8283-F26A7D782C35}" type="pres">
      <dgm:prSet presAssocID="{659A3F56-63FD-49E5-8508-6F3C166C46BF}" presName="parentText" presStyleLbl="node1" presStyleIdx="0" presStyleCnt="3">
        <dgm:presLayoutVars>
          <dgm:chMax val="0"/>
          <dgm:bulletEnabled val="1"/>
        </dgm:presLayoutVars>
      </dgm:prSet>
      <dgm:spPr/>
    </dgm:pt>
    <dgm:pt modelId="{2D9B6BAA-72F7-4054-A07D-F40759EDA42D}" type="pres">
      <dgm:prSet presAssocID="{CAFDCAF5-478F-4511-A78B-EFFE96281676}" presName="spacer" presStyleCnt="0"/>
      <dgm:spPr/>
    </dgm:pt>
    <dgm:pt modelId="{1BA50C19-7BA4-44E4-BA00-E04C5446B351}" type="pres">
      <dgm:prSet presAssocID="{040F9028-9264-4A97-894B-19FCF4015134}" presName="parentText" presStyleLbl="node1" presStyleIdx="1" presStyleCnt="3">
        <dgm:presLayoutVars>
          <dgm:chMax val="0"/>
          <dgm:bulletEnabled val="1"/>
        </dgm:presLayoutVars>
      </dgm:prSet>
      <dgm:spPr/>
    </dgm:pt>
    <dgm:pt modelId="{ED517422-6275-4DAC-B22B-2CBB9101C3C8}" type="pres">
      <dgm:prSet presAssocID="{9E92DCF8-988D-408E-8254-974473908768}" presName="spacer" presStyleCnt="0"/>
      <dgm:spPr/>
    </dgm:pt>
    <dgm:pt modelId="{DB785B77-0276-4253-809A-95006BC56BF2}" type="pres">
      <dgm:prSet presAssocID="{CBFB2986-DFC4-4A5A-A4A6-905A82733EB1}" presName="parentText" presStyleLbl="node1" presStyleIdx="2" presStyleCnt="3">
        <dgm:presLayoutVars>
          <dgm:chMax val="0"/>
          <dgm:bulletEnabled val="1"/>
        </dgm:presLayoutVars>
      </dgm:prSet>
      <dgm:spPr/>
    </dgm:pt>
  </dgm:ptLst>
  <dgm:cxnLst>
    <dgm:cxn modelId="{0DB9730D-D756-48BC-9CA2-D0E2CB419427}" srcId="{3629FF81-7F65-4DBE-9822-70BFA99C6B5A}" destId="{040F9028-9264-4A97-894B-19FCF4015134}" srcOrd="1" destOrd="0" parTransId="{218F3569-D150-4551-A64A-A4A95921A82B}" sibTransId="{9E92DCF8-988D-408E-8254-974473908768}"/>
    <dgm:cxn modelId="{FB955951-307F-4DEB-8CCC-57C966983C4B}" type="presOf" srcId="{040F9028-9264-4A97-894B-19FCF4015134}" destId="{1BA50C19-7BA4-44E4-BA00-E04C5446B351}" srcOrd="0" destOrd="0" presId="urn:microsoft.com/office/officeart/2005/8/layout/vList2"/>
    <dgm:cxn modelId="{BA491054-21B0-4386-9C62-B62DDADBE2F6}" type="presOf" srcId="{CBFB2986-DFC4-4A5A-A4A6-905A82733EB1}" destId="{DB785B77-0276-4253-809A-95006BC56BF2}" srcOrd="0" destOrd="0" presId="urn:microsoft.com/office/officeart/2005/8/layout/vList2"/>
    <dgm:cxn modelId="{F15B7778-3246-45FF-B2EA-68ACC4FC313E}" srcId="{3629FF81-7F65-4DBE-9822-70BFA99C6B5A}" destId="{CBFB2986-DFC4-4A5A-A4A6-905A82733EB1}" srcOrd="2" destOrd="0" parTransId="{F10C9396-68E1-47C4-B2A8-513DC80FEB2E}" sibTransId="{0C08F35F-635F-4352-9ED8-26A5A90E25F9}"/>
    <dgm:cxn modelId="{6EC4C1A8-80AF-4822-A127-92B59CE13AAE}" type="presOf" srcId="{3629FF81-7F65-4DBE-9822-70BFA99C6B5A}" destId="{69A40432-2677-4D73-82CC-686B023A4FAF}" srcOrd="0" destOrd="0" presId="urn:microsoft.com/office/officeart/2005/8/layout/vList2"/>
    <dgm:cxn modelId="{F35027B7-9E98-4ABF-94F5-CEBAA93D20F5}" type="presOf" srcId="{659A3F56-63FD-49E5-8508-6F3C166C46BF}" destId="{AEB9E601-72CB-4F57-8283-F26A7D782C35}" srcOrd="0" destOrd="0" presId="urn:microsoft.com/office/officeart/2005/8/layout/vList2"/>
    <dgm:cxn modelId="{C74BC6F5-0CA0-4ACC-958C-69E4A1DF91FA}" srcId="{3629FF81-7F65-4DBE-9822-70BFA99C6B5A}" destId="{659A3F56-63FD-49E5-8508-6F3C166C46BF}" srcOrd="0" destOrd="0" parTransId="{CD7DEDBD-31D5-4C3D-BED2-2BEB23B18B7A}" sibTransId="{CAFDCAF5-478F-4511-A78B-EFFE96281676}"/>
    <dgm:cxn modelId="{5C42A03D-F5DB-45B6-8AD7-03B3F6882052}" type="presParOf" srcId="{69A40432-2677-4D73-82CC-686B023A4FAF}" destId="{AEB9E601-72CB-4F57-8283-F26A7D782C35}" srcOrd="0" destOrd="0" presId="urn:microsoft.com/office/officeart/2005/8/layout/vList2"/>
    <dgm:cxn modelId="{4E3407DC-4CF5-4DEB-8394-74A3167E2637}" type="presParOf" srcId="{69A40432-2677-4D73-82CC-686B023A4FAF}" destId="{2D9B6BAA-72F7-4054-A07D-F40759EDA42D}" srcOrd="1" destOrd="0" presId="urn:microsoft.com/office/officeart/2005/8/layout/vList2"/>
    <dgm:cxn modelId="{2335A3E1-F85C-4B2D-9CBB-12B3253B42F9}" type="presParOf" srcId="{69A40432-2677-4D73-82CC-686B023A4FAF}" destId="{1BA50C19-7BA4-44E4-BA00-E04C5446B351}" srcOrd="2" destOrd="0" presId="urn:microsoft.com/office/officeart/2005/8/layout/vList2"/>
    <dgm:cxn modelId="{E2A8C4D8-8DFD-4EC3-A8B0-70C4990B95B9}" type="presParOf" srcId="{69A40432-2677-4D73-82CC-686B023A4FAF}" destId="{ED517422-6275-4DAC-B22B-2CBB9101C3C8}" srcOrd="3" destOrd="0" presId="urn:microsoft.com/office/officeart/2005/8/layout/vList2"/>
    <dgm:cxn modelId="{AB963B28-64F2-4A92-A9C9-1BE3F760CDA0}" type="presParOf" srcId="{69A40432-2677-4D73-82CC-686B023A4FAF}" destId="{DB785B77-0276-4253-809A-95006BC56B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1D957C-121C-4A92-A31A-4E707A0DE4A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378EA0E-1CAE-4469-88B6-015F2B8D1F13}">
      <dgm:prSet/>
      <dgm:spPr/>
      <dgm:t>
        <a:bodyPr/>
        <a:lstStyle/>
        <a:p>
          <a:r>
            <a:rPr lang="en-US"/>
            <a:t>• Every person can contribute</a:t>
          </a:r>
        </a:p>
      </dgm:t>
    </dgm:pt>
    <dgm:pt modelId="{9A5D1FFF-CCED-4482-BE86-97218CE8CB69}" type="parTrans" cxnId="{7D0E08BF-BD64-451B-AC33-D50334981F9B}">
      <dgm:prSet/>
      <dgm:spPr/>
      <dgm:t>
        <a:bodyPr/>
        <a:lstStyle/>
        <a:p>
          <a:endParaRPr lang="en-US"/>
        </a:p>
      </dgm:t>
    </dgm:pt>
    <dgm:pt modelId="{F6C03D8C-AFF5-4887-82C5-89109215272F}" type="sibTrans" cxnId="{7D0E08BF-BD64-451B-AC33-D50334981F9B}">
      <dgm:prSet/>
      <dgm:spPr/>
      <dgm:t>
        <a:bodyPr/>
        <a:lstStyle/>
        <a:p>
          <a:endParaRPr lang="en-US"/>
        </a:p>
      </dgm:t>
    </dgm:pt>
    <dgm:pt modelId="{95563554-756D-4AD0-A9F6-E0F1D7FB0E15}">
      <dgm:prSet/>
      <dgm:spPr/>
      <dgm:t>
        <a:bodyPr/>
        <a:lstStyle/>
        <a:p>
          <a:r>
            <a:rPr lang="en-US"/>
            <a:t>• Small steps make big change</a:t>
          </a:r>
        </a:p>
      </dgm:t>
    </dgm:pt>
    <dgm:pt modelId="{0CB26A67-AB4D-42D4-B5ED-A02289FFF3A3}" type="parTrans" cxnId="{E8A713B9-5CA1-4B95-8E0A-A6BB0DD2451F}">
      <dgm:prSet/>
      <dgm:spPr/>
      <dgm:t>
        <a:bodyPr/>
        <a:lstStyle/>
        <a:p>
          <a:endParaRPr lang="en-US"/>
        </a:p>
      </dgm:t>
    </dgm:pt>
    <dgm:pt modelId="{2807C426-CEF3-484F-837A-95136770D9F0}" type="sibTrans" cxnId="{E8A713B9-5CA1-4B95-8E0A-A6BB0DD2451F}">
      <dgm:prSet/>
      <dgm:spPr/>
      <dgm:t>
        <a:bodyPr/>
        <a:lstStyle/>
        <a:p>
          <a:endParaRPr lang="en-US"/>
        </a:p>
      </dgm:t>
    </dgm:pt>
    <dgm:pt modelId="{4CDD85AE-7950-4681-8409-8DECD6D19F31}">
      <dgm:prSet/>
      <dgm:spPr/>
      <dgm:t>
        <a:bodyPr/>
        <a:lstStyle/>
        <a:p>
          <a:r>
            <a:rPr lang="en-US"/>
            <a:t>• Choosing local is a positive act</a:t>
          </a:r>
        </a:p>
      </dgm:t>
    </dgm:pt>
    <dgm:pt modelId="{A2143AEF-C0CA-42DC-AAB2-E6576FE61EA3}" type="parTrans" cxnId="{82C27F74-A6CD-40DC-AA49-F4409065F2A0}">
      <dgm:prSet/>
      <dgm:spPr/>
      <dgm:t>
        <a:bodyPr/>
        <a:lstStyle/>
        <a:p>
          <a:endParaRPr lang="en-US"/>
        </a:p>
      </dgm:t>
    </dgm:pt>
    <dgm:pt modelId="{B0AFFE3C-0F9A-48DF-B69E-2DA8367118E6}" type="sibTrans" cxnId="{82C27F74-A6CD-40DC-AA49-F4409065F2A0}">
      <dgm:prSet/>
      <dgm:spPr/>
      <dgm:t>
        <a:bodyPr/>
        <a:lstStyle/>
        <a:p>
          <a:endParaRPr lang="en-US"/>
        </a:p>
      </dgm:t>
    </dgm:pt>
    <dgm:pt modelId="{8FA2909E-054A-4729-9FCF-B8A947A2F187}" type="pres">
      <dgm:prSet presAssocID="{A31D957C-121C-4A92-A31A-4E707A0DE4A9}" presName="linear" presStyleCnt="0">
        <dgm:presLayoutVars>
          <dgm:animLvl val="lvl"/>
          <dgm:resizeHandles val="exact"/>
        </dgm:presLayoutVars>
      </dgm:prSet>
      <dgm:spPr/>
    </dgm:pt>
    <dgm:pt modelId="{0FE04D16-E4BC-4D2C-838C-EF056F6589D6}" type="pres">
      <dgm:prSet presAssocID="{0378EA0E-1CAE-4469-88B6-015F2B8D1F13}" presName="parentText" presStyleLbl="node1" presStyleIdx="0" presStyleCnt="3">
        <dgm:presLayoutVars>
          <dgm:chMax val="0"/>
          <dgm:bulletEnabled val="1"/>
        </dgm:presLayoutVars>
      </dgm:prSet>
      <dgm:spPr/>
    </dgm:pt>
    <dgm:pt modelId="{CCEF030E-269E-437A-B56F-3C2831802A5F}" type="pres">
      <dgm:prSet presAssocID="{F6C03D8C-AFF5-4887-82C5-89109215272F}" presName="spacer" presStyleCnt="0"/>
      <dgm:spPr/>
    </dgm:pt>
    <dgm:pt modelId="{8D8D9522-54B3-42D2-9712-504E9C3F7C8E}" type="pres">
      <dgm:prSet presAssocID="{95563554-756D-4AD0-A9F6-E0F1D7FB0E15}" presName="parentText" presStyleLbl="node1" presStyleIdx="1" presStyleCnt="3">
        <dgm:presLayoutVars>
          <dgm:chMax val="0"/>
          <dgm:bulletEnabled val="1"/>
        </dgm:presLayoutVars>
      </dgm:prSet>
      <dgm:spPr/>
    </dgm:pt>
    <dgm:pt modelId="{8F8ACD5A-E8D8-4C6E-BBE2-336A74244ACF}" type="pres">
      <dgm:prSet presAssocID="{2807C426-CEF3-484F-837A-95136770D9F0}" presName="spacer" presStyleCnt="0"/>
      <dgm:spPr/>
    </dgm:pt>
    <dgm:pt modelId="{A26B2C17-DE92-43A4-8BE7-0FD39C39D630}" type="pres">
      <dgm:prSet presAssocID="{4CDD85AE-7950-4681-8409-8DECD6D19F31}" presName="parentText" presStyleLbl="node1" presStyleIdx="2" presStyleCnt="3">
        <dgm:presLayoutVars>
          <dgm:chMax val="0"/>
          <dgm:bulletEnabled val="1"/>
        </dgm:presLayoutVars>
      </dgm:prSet>
      <dgm:spPr/>
    </dgm:pt>
  </dgm:ptLst>
  <dgm:cxnLst>
    <dgm:cxn modelId="{A208701C-4D83-4A6D-8216-4B206329317A}" type="presOf" srcId="{0378EA0E-1CAE-4469-88B6-015F2B8D1F13}" destId="{0FE04D16-E4BC-4D2C-838C-EF056F6589D6}" srcOrd="0" destOrd="0" presId="urn:microsoft.com/office/officeart/2005/8/layout/vList2"/>
    <dgm:cxn modelId="{9087C445-5782-4D6F-ABE8-8A1CDF09553C}" type="presOf" srcId="{4CDD85AE-7950-4681-8409-8DECD6D19F31}" destId="{A26B2C17-DE92-43A4-8BE7-0FD39C39D630}" srcOrd="0" destOrd="0" presId="urn:microsoft.com/office/officeart/2005/8/layout/vList2"/>
    <dgm:cxn modelId="{82C27F74-A6CD-40DC-AA49-F4409065F2A0}" srcId="{A31D957C-121C-4A92-A31A-4E707A0DE4A9}" destId="{4CDD85AE-7950-4681-8409-8DECD6D19F31}" srcOrd="2" destOrd="0" parTransId="{A2143AEF-C0CA-42DC-AAB2-E6576FE61EA3}" sibTransId="{B0AFFE3C-0F9A-48DF-B69E-2DA8367118E6}"/>
    <dgm:cxn modelId="{5CC28F55-84B6-4D24-B0A7-73EBD5B416E2}" type="presOf" srcId="{95563554-756D-4AD0-A9F6-E0F1D7FB0E15}" destId="{8D8D9522-54B3-42D2-9712-504E9C3F7C8E}" srcOrd="0" destOrd="0" presId="urn:microsoft.com/office/officeart/2005/8/layout/vList2"/>
    <dgm:cxn modelId="{9C2FE891-9969-4BB2-9678-291D7EB0891C}" type="presOf" srcId="{A31D957C-121C-4A92-A31A-4E707A0DE4A9}" destId="{8FA2909E-054A-4729-9FCF-B8A947A2F187}" srcOrd="0" destOrd="0" presId="urn:microsoft.com/office/officeart/2005/8/layout/vList2"/>
    <dgm:cxn modelId="{E8A713B9-5CA1-4B95-8E0A-A6BB0DD2451F}" srcId="{A31D957C-121C-4A92-A31A-4E707A0DE4A9}" destId="{95563554-756D-4AD0-A9F6-E0F1D7FB0E15}" srcOrd="1" destOrd="0" parTransId="{0CB26A67-AB4D-42D4-B5ED-A02289FFF3A3}" sibTransId="{2807C426-CEF3-484F-837A-95136770D9F0}"/>
    <dgm:cxn modelId="{7D0E08BF-BD64-451B-AC33-D50334981F9B}" srcId="{A31D957C-121C-4A92-A31A-4E707A0DE4A9}" destId="{0378EA0E-1CAE-4469-88B6-015F2B8D1F13}" srcOrd="0" destOrd="0" parTransId="{9A5D1FFF-CCED-4482-BE86-97218CE8CB69}" sibTransId="{F6C03D8C-AFF5-4887-82C5-89109215272F}"/>
    <dgm:cxn modelId="{81DD6571-7DE5-401F-B60F-47C2A68EBD66}" type="presParOf" srcId="{8FA2909E-054A-4729-9FCF-B8A947A2F187}" destId="{0FE04D16-E4BC-4D2C-838C-EF056F6589D6}" srcOrd="0" destOrd="0" presId="urn:microsoft.com/office/officeart/2005/8/layout/vList2"/>
    <dgm:cxn modelId="{2873E465-375C-4C09-838D-BE3F0DE86556}" type="presParOf" srcId="{8FA2909E-054A-4729-9FCF-B8A947A2F187}" destId="{CCEF030E-269E-437A-B56F-3C2831802A5F}" srcOrd="1" destOrd="0" presId="urn:microsoft.com/office/officeart/2005/8/layout/vList2"/>
    <dgm:cxn modelId="{EA78B162-A53B-4CFE-97B6-9AFD0B24AEFA}" type="presParOf" srcId="{8FA2909E-054A-4729-9FCF-B8A947A2F187}" destId="{8D8D9522-54B3-42D2-9712-504E9C3F7C8E}" srcOrd="2" destOrd="0" presId="urn:microsoft.com/office/officeart/2005/8/layout/vList2"/>
    <dgm:cxn modelId="{B4AA711E-1090-44B4-AD9A-EB2056DBBC4D}" type="presParOf" srcId="{8FA2909E-054A-4729-9FCF-B8A947A2F187}" destId="{8F8ACD5A-E8D8-4C6E-BBE2-336A74244ACF}" srcOrd="3" destOrd="0" presId="urn:microsoft.com/office/officeart/2005/8/layout/vList2"/>
    <dgm:cxn modelId="{B7690925-2432-4BD5-8AF8-AF3D9A98E847}" type="presParOf" srcId="{8FA2909E-054A-4729-9FCF-B8A947A2F187}" destId="{A26B2C17-DE92-43A4-8BE7-0FD39C39D63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2DC213-5557-452B-B495-1E351FAA1296}"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0EAF5745-4246-418A-B410-24D49A2C1A5E}">
      <dgm:prSet/>
      <dgm:spPr/>
      <dgm:t>
        <a:bodyPr/>
        <a:lstStyle/>
        <a:p>
          <a:r>
            <a:rPr lang="en-US"/>
            <a:t>• People love real stories</a:t>
          </a:r>
        </a:p>
      </dgm:t>
    </dgm:pt>
    <dgm:pt modelId="{C67F5501-27D1-45F4-9CD3-5002F4203910}" type="parTrans" cxnId="{BDF117B2-BA9C-4BB3-813D-FC10D349FC7C}">
      <dgm:prSet/>
      <dgm:spPr/>
      <dgm:t>
        <a:bodyPr/>
        <a:lstStyle/>
        <a:p>
          <a:endParaRPr lang="en-US"/>
        </a:p>
      </dgm:t>
    </dgm:pt>
    <dgm:pt modelId="{C0F45545-3D11-454C-8972-83F08FB462E4}" type="sibTrans" cxnId="{BDF117B2-BA9C-4BB3-813D-FC10D349FC7C}">
      <dgm:prSet/>
      <dgm:spPr/>
      <dgm:t>
        <a:bodyPr/>
        <a:lstStyle/>
        <a:p>
          <a:endParaRPr lang="en-US"/>
        </a:p>
      </dgm:t>
    </dgm:pt>
    <dgm:pt modelId="{4D760F50-86B0-45C0-8350-A31B32A00C4F}">
      <dgm:prSet/>
      <dgm:spPr/>
      <dgm:t>
        <a:bodyPr/>
        <a:lstStyle/>
        <a:p>
          <a:r>
            <a:rPr lang="en-US"/>
            <a:t>• Share your growing process</a:t>
          </a:r>
        </a:p>
      </dgm:t>
    </dgm:pt>
    <dgm:pt modelId="{DDA7FE9C-10C0-4A08-9716-1775EB0BEE96}" type="parTrans" cxnId="{9BF9037F-35E9-411C-99AA-7B14B900A1D8}">
      <dgm:prSet/>
      <dgm:spPr/>
      <dgm:t>
        <a:bodyPr/>
        <a:lstStyle/>
        <a:p>
          <a:endParaRPr lang="en-US"/>
        </a:p>
      </dgm:t>
    </dgm:pt>
    <dgm:pt modelId="{F885A002-2FBF-41E4-B05B-36AE1A2076B9}" type="sibTrans" cxnId="{9BF9037F-35E9-411C-99AA-7B14B900A1D8}">
      <dgm:prSet/>
      <dgm:spPr/>
      <dgm:t>
        <a:bodyPr/>
        <a:lstStyle/>
        <a:p>
          <a:endParaRPr lang="en-US"/>
        </a:p>
      </dgm:t>
    </dgm:pt>
    <dgm:pt modelId="{DB4C76A1-819A-4073-8471-4983EDC3B506}">
      <dgm:prSet/>
      <dgm:spPr/>
      <dgm:t>
        <a:bodyPr/>
        <a:lstStyle/>
        <a:p>
          <a:r>
            <a:rPr lang="en-US"/>
            <a:t>• Talk about your land and traditions</a:t>
          </a:r>
        </a:p>
      </dgm:t>
    </dgm:pt>
    <dgm:pt modelId="{F6161846-2547-4020-8393-BD517ED53C7F}" type="parTrans" cxnId="{9D88D8C6-A5FD-419F-8075-1B33445F8C54}">
      <dgm:prSet/>
      <dgm:spPr/>
      <dgm:t>
        <a:bodyPr/>
        <a:lstStyle/>
        <a:p>
          <a:endParaRPr lang="en-US"/>
        </a:p>
      </dgm:t>
    </dgm:pt>
    <dgm:pt modelId="{8E980BFD-259F-49C9-98D9-EA3A1BBAE2AF}" type="sibTrans" cxnId="{9D88D8C6-A5FD-419F-8075-1B33445F8C54}">
      <dgm:prSet/>
      <dgm:spPr/>
      <dgm:t>
        <a:bodyPr/>
        <a:lstStyle/>
        <a:p>
          <a:endParaRPr lang="en-US"/>
        </a:p>
      </dgm:t>
    </dgm:pt>
    <dgm:pt modelId="{C54E9215-4EDB-43C9-8C9F-4C524FE0382C}" type="pres">
      <dgm:prSet presAssocID="{CE2DC213-5557-452B-B495-1E351FAA1296}" presName="vert0" presStyleCnt="0">
        <dgm:presLayoutVars>
          <dgm:dir/>
          <dgm:animOne val="branch"/>
          <dgm:animLvl val="lvl"/>
        </dgm:presLayoutVars>
      </dgm:prSet>
      <dgm:spPr/>
    </dgm:pt>
    <dgm:pt modelId="{6AD99277-F6C2-49D2-9A01-0C2128830B22}" type="pres">
      <dgm:prSet presAssocID="{0EAF5745-4246-418A-B410-24D49A2C1A5E}" presName="thickLine" presStyleLbl="alignNode1" presStyleIdx="0" presStyleCnt="3"/>
      <dgm:spPr/>
    </dgm:pt>
    <dgm:pt modelId="{5FF0C5C7-4619-4E70-9402-5F85890C5B9D}" type="pres">
      <dgm:prSet presAssocID="{0EAF5745-4246-418A-B410-24D49A2C1A5E}" presName="horz1" presStyleCnt="0"/>
      <dgm:spPr/>
    </dgm:pt>
    <dgm:pt modelId="{C11A5AA0-8992-4F09-A743-E389F16ADB5D}" type="pres">
      <dgm:prSet presAssocID="{0EAF5745-4246-418A-B410-24D49A2C1A5E}" presName="tx1" presStyleLbl="revTx" presStyleIdx="0" presStyleCnt="3"/>
      <dgm:spPr/>
    </dgm:pt>
    <dgm:pt modelId="{9AA20163-DD88-491F-BA9A-B1B04BC3449F}" type="pres">
      <dgm:prSet presAssocID="{0EAF5745-4246-418A-B410-24D49A2C1A5E}" presName="vert1" presStyleCnt="0"/>
      <dgm:spPr/>
    </dgm:pt>
    <dgm:pt modelId="{9B2DBA45-EB65-46E2-8C17-F061D0EDF349}" type="pres">
      <dgm:prSet presAssocID="{4D760F50-86B0-45C0-8350-A31B32A00C4F}" presName="thickLine" presStyleLbl="alignNode1" presStyleIdx="1" presStyleCnt="3"/>
      <dgm:spPr/>
    </dgm:pt>
    <dgm:pt modelId="{E55AC359-D797-4EC4-84E7-4A5096C7CB47}" type="pres">
      <dgm:prSet presAssocID="{4D760F50-86B0-45C0-8350-A31B32A00C4F}" presName="horz1" presStyleCnt="0"/>
      <dgm:spPr/>
    </dgm:pt>
    <dgm:pt modelId="{C374F04C-92D5-4636-99EF-15E04BA120C1}" type="pres">
      <dgm:prSet presAssocID="{4D760F50-86B0-45C0-8350-A31B32A00C4F}" presName="tx1" presStyleLbl="revTx" presStyleIdx="1" presStyleCnt="3"/>
      <dgm:spPr/>
    </dgm:pt>
    <dgm:pt modelId="{40F86E26-E6B4-4147-8734-31F9937F2599}" type="pres">
      <dgm:prSet presAssocID="{4D760F50-86B0-45C0-8350-A31B32A00C4F}" presName="vert1" presStyleCnt="0"/>
      <dgm:spPr/>
    </dgm:pt>
    <dgm:pt modelId="{F52DB21D-413A-41B2-A0BB-3AC7C86499BB}" type="pres">
      <dgm:prSet presAssocID="{DB4C76A1-819A-4073-8471-4983EDC3B506}" presName="thickLine" presStyleLbl="alignNode1" presStyleIdx="2" presStyleCnt="3"/>
      <dgm:spPr/>
    </dgm:pt>
    <dgm:pt modelId="{7CC3C50F-1DB3-4978-BF4B-15C3659EDAB6}" type="pres">
      <dgm:prSet presAssocID="{DB4C76A1-819A-4073-8471-4983EDC3B506}" presName="horz1" presStyleCnt="0"/>
      <dgm:spPr/>
    </dgm:pt>
    <dgm:pt modelId="{95CCC26E-980E-4AEA-A24F-A6EE2BBE83FD}" type="pres">
      <dgm:prSet presAssocID="{DB4C76A1-819A-4073-8471-4983EDC3B506}" presName="tx1" presStyleLbl="revTx" presStyleIdx="2" presStyleCnt="3"/>
      <dgm:spPr/>
    </dgm:pt>
    <dgm:pt modelId="{B407A695-3110-4C3D-8BF5-633994ABF5FF}" type="pres">
      <dgm:prSet presAssocID="{DB4C76A1-819A-4073-8471-4983EDC3B506}" presName="vert1" presStyleCnt="0"/>
      <dgm:spPr/>
    </dgm:pt>
  </dgm:ptLst>
  <dgm:cxnLst>
    <dgm:cxn modelId="{324C6821-10BA-434F-ABE0-B821ECF10341}" type="presOf" srcId="{4D760F50-86B0-45C0-8350-A31B32A00C4F}" destId="{C374F04C-92D5-4636-99EF-15E04BA120C1}" srcOrd="0" destOrd="0" presId="urn:microsoft.com/office/officeart/2008/layout/LinedList"/>
    <dgm:cxn modelId="{45C89A43-C1AE-4B4A-8389-B952405CFA1B}" type="presOf" srcId="{DB4C76A1-819A-4073-8471-4983EDC3B506}" destId="{95CCC26E-980E-4AEA-A24F-A6EE2BBE83FD}" srcOrd="0" destOrd="0" presId="urn:microsoft.com/office/officeart/2008/layout/LinedList"/>
    <dgm:cxn modelId="{9E3F3555-5C44-41C3-A459-FF3ACCBCB7B9}" type="presOf" srcId="{0EAF5745-4246-418A-B410-24D49A2C1A5E}" destId="{C11A5AA0-8992-4F09-A743-E389F16ADB5D}" srcOrd="0" destOrd="0" presId="urn:microsoft.com/office/officeart/2008/layout/LinedList"/>
    <dgm:cxn modelId="{9BF9037F-35E9-411C-99AA-7B14B900A1D8}" srcId="{CE2DC213-5557-452B-B495-1E351FAA1296}" destId="{4D760F50-86B0-45C0-8350-A31B32A00C4F}" srcOrd="1" destOrd="0" parTransId="{DDA7FE9C-10C0-4A08-9716-1775EB0BEE96}" sibTransId="{F885A002-2FBF-41E4-B05B-36AE1A2076B9}"/>
    <dgm:cxn modelId="{A0C2A583-175E-4C96-AD50-1CE6412C7478}" type="presOf" srcId="{CE2DC213-5557-452B-B495-1E351FAA1296}" destId="{C54E9215-4EDB-43C9-8C9F-4C524FE0382C}" srcOrd="0" destOrd="0" presId="urn:microsoft.com/office/officeart/2008/layout/LinedList"/>
    <dgm:cxn modelId="{BDF117B2-BA9C-4BB3-813D-FC10D349FC7C}" srcId="{CE2DC213-5557-452B-B495-1E351FAA1296}" destId="{0EAF5745-4246-418A-B410-24D49A2C1A5E}" srcOrd="0" destOrd="0" parTransId="{C67F5501-27D1-45F4-9CD3-5002F4203910}" sibTransId="{C0F45545-3D11-454C-8972-83F08FB462E4}"/>
    <dgm:cxn modelId="{9D88D8C6-A5FD-419F-8075-1B33445F8C54}" srcId="{CE2DC213-5557-452B-B495-1E351FAA1296}" destId="{DB4C76A1-819A-4073-8471-4983EDC3B506}" srcOrd="2" destOrd="0" parTransId="{F6161846-2547-4020-8393-BD517ED53C7F}" sibTransId="{8E980BFD-259F-49C9-98D9-EA3A1BBAE2AF}"/>
    <dgm:cxn modelId="{92166644-F7F9-4EF9-B83C-55661945F355}" type="presParOf" srcId="{C54E9215-4EDB-43C9-8C9F-4C524FE0382C}" destId="{6AD99277-F6C2-49D2-9A01-0C2128830B22}" srcOrd="0" destOrd="0" presId="urn:microsoft.com/office/officeart/2008/layout/LinedList"/>
    <dgm:cxn modelId="{D8073F07-108C-4A51-9F0A-DA1D5A8906C5}" type="presParOf" srcId="{C54E9215-4EDB-43C9-8C9F-4C524FE0382C}" destId="{5FF0C5C7-4619-4E70-9402-5F85890C5B9D}" srcOrd="1" destOrd="0" presId="urn:microsoft.com/office/officeart/2008/layout/LinedList"/>
    <dgm:cxn modelId="{F5B84616-7615-4A8E-A88C-AE5E4CBBA59F}" type="presParOf" srcId="{5FF0C5C7-4619-4E70-9402-5F85890C5B9D}" destId="{C11A5AA0-8992-4F09-A743-E389F16ADB5D}" srcOrd="0" destOrd="0" presId="urn:microsoft.com/office/officeart/2008/layout/LinedList"/>
    <dgm:cxn modelId="{D777F30F-AB3B-4395-943F-025251AD90CC}" type="presParOf" srcId="{5FF0C5C7-4619-4E70-9402-5F85890C5B9D}" destId="{9AA20163-DD88-491F-BA9A-B1B04BC3449F}" srcOrd="1" destOrd="0" presId="urn:microsoft.com/office/officeart/2008/layout/LinedList"/>
    <dgm:cxn modelId="{C979B730-0C21-4644-8A55-0EAF02477B9E}" type="presParOf" srcId="{C54E9215-4EDB-43C9-8C9F-4C524FE0382C}" destId="{9B2DBA45-EB65-46E2-8C17-F061D0EDF349}" srcOrd="2" destOrd="0" presId="urn:microsoft.com/office/officeart/2008/layout/LinedList"/>
    <dgm:cxn modelId="{60FD2D22-2BCC-4BAD-A7D0-BE8E8422779D}" type="presParOf" srcId="{C54E9215-4EDB-43C9-8C9F-4C524FE0382C}" destId="{E55AC359-D797-4EC4-84E7-4A5096C7CB47}" srcOrd="3" destOrd="0" presId="urn:microsoft.com/office/officeart/2008/layout/LinedList"/>
    <dgm:cxn modelId="{37CEE9A9-0DA9-4B94-A595-751EA40E8EBE}" type="presParOf" srcId="{E55AC359-D797-4EC4-84E7-4A5096C7CB47}" destId="{C374F04C-92D5-4636-99EF-15E04BA120C1}" srcOrd="0" destOrd="0" presId="urn:microsoft.com/office/officeart/2008/layout/LinedList"/>
    <dgm:cxn modelId="{318502C4-AD2C-429D-899C-1A9E44C9440B}" type="presParOf" srcId="{E55AC359-D797-4EC4-84E7-4A5096C7CB47}" destId="{40F86E26-E6B4-4147-8734-31F9937F2599}" srcOrd="1" destOrd="0" presId="urn:microsoft.com/office/officeart/2008/layout/LinedList"/>
    <dgm:cxn modelId="{328BFA49-92A0-4E9A-9B50-70D9694609B9}" type="presParOf" srcId="{C54E9215-4EDB-43C9-8C9F-4C524FE0382C}" destId="{F52DB21D-413A-41B2-A0BB-3AC7C86499BB}" srcOrd="4" destOrd="0" presId="urn:microsoft.com/office/officeart/2008/layout/LinedList"/>
    <dgm:cxn modelId="{5F18183C-E1DF-4019-ACF5-193AED3F3B77}" type="presParOf" srcId="{C54E9215-4EDB-43C9-8C9F-4C524FE0382C}" destId="{7CC3C50F-1DB3-4978-BF4B-15C3659EDAB6}" srcOrd="5" destOrd="0" presId="urn:microsoft.com/office/officeart/2008/layout/LinedList"/>
    <dgm:cxn modelId="{E0F38E6F-CF55-4C25-B52E-2F2C2E9DC687}" type="presParOf" srcId="{7CC3C50F-1DB3-4978-BF4B-15C3659EDAB6}" destId="{95CCC26E-980E-4AEA-A24F-A6EE2BBE83FD}" srcOrd="0" destOrd="0" presId="urn:microsoft.com/office/officeart/2008/layout/LinedList"/>
    <dgm:cxn modelId="{1FE56D93-1D48-47A7-9C35-130E69C46695}" type="presParOf" srcId="{7CC3C50F-1DB3-4978-BF4B-15C3659EDAB6}" destId="{B407A695-3110-4C3D-8BF5-633994ABF5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1CE779-7813-4DAE-B482-B2BD8BB5584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1B58950A-604D-4950-A386-7C88C02D6D3D}">
      <dgm:prSet custT="1"/>
      <dgm:spPr/>
      <dgm:t>
        <a:bodyPr/>
        <a:lstStyle/>
        <a:p>
          <a:r>
            <a:rPr lang="en-US" sz="5100" dirty="0"/>
            <a:t>• </a:t>
          </a:r>
          <a:r>
            <a:rPr lang="en-US" sz="4000" dirty="0"/>
            <a:t>One photo per week is enough</a:t>
          </a:r>
          <a:endParaRPr lang="en-US" sz="5100" dirty="0"/>
        </a:p>
      </dgm:t>
    </dgm:pt>
    <dgm:pt modelId="{AFA7B131-F20A-4C72-B92E-B79216C211EF}" type="parTrans" cxnId="{A19FD12C-3392-420C-B28C-C4BA290741E3}">
      <dgm:prSet/>
      <dgm:spPr/>
      <dgm:t>
        <a:bodyPr/>
        <a:lstStyle/>
        <a:p>
          <a:endParaRPr lang="en-US"/>
        </a:p>
      </dgm:t>
    </dgm:pt>
    <dgm:pt modelId="{8BBC457F-7F68-4482-8982-C231C7490882}" type="sibTrans" cxnId="{A19FD12C-3392-420C-B28C-C4BA290741E3}">
      <dgm:prSet/>
      <dgm:spPr/>
      <dgm:t>
        <a:bodyPr/>
        <a:lstStyle/>
        <a:p>
          <a:endParaRPr lang="en-US"/>
        </a:p>
      </dgm:t>
    </dgm:pt>
    <dgm:pt modelId="{48A2BE55-861D-4A1B-9480-B70E3F53F09C}">
      <dgm:prSet custT="1"/>
      <dgm:spPr/>
      <dgm:t>
        <a:bodyPr/>
        <a:lstStyle/>
        <a:p>
          <a:r>
            <a:rPr lang="en-US" sz="5100" dirty="0"/>
            <a:t>• </a:t>
          </a:r>
          <a:r>
            <a:rPr lang="en-US" sz="4000" dirty="0"/>
            <a:t>Write simple and short messages</a:t>
          </a:r>
          <a:endParaRPr lang="en-US" sz="5100" dirty="0"/>
        </a:p>
      </dgm:t>
    </dgm:pt>
    <dgm:pt modelId="{9ED8725D-2ACE-4EBC-9183-8764F3878534}" type="parTrans" cxnId="{8E6458EF-B06C-4F4B-86E0-6C5ABFBE3A8E}">
      <dgm:prSet/>
      <dgm:spPr/>
      <dgm:t>
        <a:bodyPr/>
        <a:lstStyle/>
        <a:p>
          <a:endParaRPr lang="en-US"/>
        </a:p>
      </dgm:t>
    </dgm:pt>
    <dgm:pt modelId="{06129840-9B5C-4471-9361-6D5D4B78E90D}" type="sibTrans" cxnId="{8E6458EF-B06C-4F4B-86E0-6C5ABFBE3A8E}">
      <dgm:prSet/>
      <dgm:spPr/>
      <dgm:t>
        <a:bodyPr/>
        <a:lstStyle/>
        <a:p>
          <a:endParaRPr lang="en-US"/>
        </a:p>
      </dgm:t>
    </dgm:pt>
    <dgm:pt modelId="{E8B1C714-57D1-43D7-B3F3-6BA63D4EA4BB}">
      <dgm:prSet custT="1"/>
      <dgm:spPr/>
      <dgm:t>
        <a:bodyPr/>
        <a:lstStyle/>
        <a:p>
          <a:r>
            <a:rPr lang="en-US" sz="5100" dirty="0"/>
            <a:t>• </a:t>
          </a:r>
          <a:r>
            <a:rPr lang="en-US" sz="4000" dirty="0"/>
            <a:t>Be natural and honest</a:t>
          </a:r>
          <a:endParaRPr lang="en-US" sz="5100" dirty="0"/>
        </a:p>
      </dgm:t>
    </dgm:pt>
    <dgm:pt modelId="{9BD2C5B9-66E6-40EC-A26D-6E8007AE95F6}" type="parTrans" cxnId="{90573AE9-CBD4-40D5-8ABF-687E8E22A21A}">
      <dgm:prSet/>
      <dgm:spPr/>
      <dgm:t>
        <a:bodyPr/>
        <a:lstStyle/>
        <a:p>
          <a:endParaRPr lang="en-US"/>
        </a:p>
      </dgm:t>
    </dgm:pt>
    <dgm:pt modelId="{C7B9BD1F-2BF7-49E3-94D2-DD48F3BD1297}" type="sibTrans" cxnId="{90573AE9-CBD4-40D5-8ABF-687E8E22A21A}">
      <dgm:prSet/>
      <dgm:spPr/>
      <dgm:t>
        <a:bodyPr/>
        <a:lstStyle/>
        <a:p>
          <a:endParaRPr lang="en-US"/>
        </a:p>
      </dgm:t>
    </dgm:pt>
    <dgm:pt modelId="{0E884625-371E-4A23-93DA-639D88100045}" type="pres">
      <dgm:prSet presAssocID="{B91CE779-7813-4DAE-B482-B2BD8BB55849}" presName="vert0" presStyleCnt="0">
        <dgm:presLayoutVars>
          <dgm:dir/>
          <dgm:animOne val="branch"/>
          <dgm:animLvl val="lvl"/>
        </dgm:presLayoutVars>
      </dgm:prSet>
      <dgm:spPr/>
    </dgm:pt>
    <dgm:pt modelId="{B2CE0FC1-B1FA-420C-935B-6435ED44E108}" type="pres">
      <dgm:prSet presAssocID="{1B58950A-604D-4950-A386-7C88C02D6D3D}" presName="thickLine" presStyleLbl="alignNode1" presStyleIdx="0" presStyleCnt="3"/>
      <dgm:spPr/>
    </dgm:pt>
    <dgm:pt modelId="{7102FF88-25DC-4F95-8C3E-CCEAE77C8A78}" type="pres">
      <dgm:prSet presAssocID="{1B58950A-604D-4950-A386-7C88C02D6D3D}" presName="horz1" presStyleCnt="0"/>
      <dgm:spPr/>
    </dgm:pt>
    <dgm:pt modelId="{C9DEC8C2-C37F-4E35-9BBD-E7814764B633}" type="pres">
      <dgm:prSet presAssocID="{1B58950A-604D-4950-A386-7C88C02D6D3D}" presName="tx1" presStyleLbl="revTx" presStyleIdx="0" presStyleCnt="3"/>
      <dgm:spPr/>
    </dgm:pt>
    <dgm:pt modelId="{D43F9034-3AE5-4F0E-BA10-C1F454D2437F}" type="pres">
      <dgm:prSet presAssocID="{1B58950A-604D-4950-A386-7C88C02D6D3D}" presName="vert1" presStyleCnt="0"/>
      <dgm:spPr/>
    </dgm:pt>
    <dgm:pt modelId="{DD96D371-4860-4A3F-879E-DB375A151D64}" type="pres">
      <dgm:prSet presAssocID="{48A2BE55-861D-4A1B-9480-B70E3F53F09C}" presName="thickLine" presStyleLbl="alignNode1" presStyleIdx="1" presStyleCnt="3"/>
      <dgm:spPr/>
    </dgm:pt>
    <dgm:pt modelId="{E14641D5-0854-49AC-A5EF-646ED876912B}" type="pres">
      <dgm:prSet presAssocID="{48A2BE55-861D-4A1B-9480-B70E3F53F09C}" presName="horz1" presStyleCnt="0"/>
      <dgm:spPr/>
    </dgm:pt>
    <dgm:pt modelId="{57134768-648B-4451-B7EC-C53A5011737D}" type="pres">
      <dgm:prSet presAssocID="{48A2BE55-861D-4A1B-9480-B70E3F53F09C}" presName="tx1" presStyleLbl="revTx" presStyleIdx="1" presStyleCnt="3"/>
      <dgm:spPr/>
    </dgm:pt>
    <dgm:pt modelId="{B4AA3E5A-9BF6-45FE-BF47-5807AC1304D6}" type="pres">
      <dgm:prSet presAssocID="{48A2BE55-861D-4A1B-9480-B70E3F53F09C}" presName="vert1" presStyleCnt="0"/>
      <dgm:spPr/>
    </dgm:pt>
    <dgm:pt modelId="{94C94D58-9C9D-4379-872F-011B0207C6B9}" type="pres">
      <dgm:prSet presAssocID="{E8B1C714-57D1-43D7-B3F3-6BA63D4EA4BB}" presName="thickLine" presStyleLbl="alignNode1" presStyleIdx="2" presStyleCnt="3"/>
      <dgm:spPr/>
    </dgm:pt>
    <dgm:pt modelId="{014667B8-F3D2-4D8E-B71F-A9F37FD57211}" type="pres">
      <dgm:prSet presAssocID="{E8B1C714-57D1-43D7-B3F3-6BA63D4EA4BB}" presName="horz1" presStyleCnt="0"/>
      <dgm:spPr/>
    </dgm:pt>
    <dgm:pt modelId="{C419A68A-EF44-4949-9739-757451F3AE99}" type="pres">
      <dgm:prSet presAssocID="{E8B1C714-57D1-43D7-B3F3-6BA63D4EA4BB}" presName="tx1" presStyleLbl="revTx" presStyleIdx="2" presStyleCnt="3"/>
      <dgm:spPr/>
    </dgm:pt>
    <dgm:pt modelId="{469D5CCB-59CA-47F2-B92A-8B3ACFA16EF4}" type="pres">
      <dgm:prSet presAssocID="{E8B1C714-57D1-43D7-B3F3-6BA63D4EA4BB}" presName="vert1" presStyleCnt="0"/>
      <dgm:spPr/>
    </dgm:pt>
  </dgm:ptLst>
  <dgm:cxnLst>
    <dgm:cxn modelId="{A19FD12C-3392-420C-B28C-C4BA290741E3}" srcId="{B91CE779-7813-4DAE-B482-B2BD8BB55849}" destId="{1B58950A-604D-4950-A386-7C88C02D6D3D}" srcOrd="0" destOrd="0" parTransId="{AFA7B131-F20A-4C72-B92E-B79216C211EF}" sibTransId="{8BBC457F-7F68-4482-8982-C231C7490882}"/>
    <dgm:cxn modelId="{7E648071-144A-475D-BDEB-028CA47BD0AB}" type="presOf" srcId="{E8B1C714-57D1-43D7-B3F3-6BA63D4EA4BB}" destId="{C419A68A-EF44-4949-9739-757451F3AE99}" srcOrd="0" destOrd="0" presId="urn:microsoft.com/office/officeart/2008/layout/LinedList"/>
    <dgm:cxn modelId="{6B96C298-88CC-4B8A-9D0C-D9FC00CCB588}" type="presOf" srcId="{1B58950A-604D-4950-A386-7C88C02D6D3D}" destId="{C9DEC8C2-C37F-4E35-9BBD-E7814764B633}" srcOrd="0" destOrd="0" presId="urn:microsoft.com/office/officeart/2008/layout/LinedList"/>
    <dgm:cxn modelId="{808B39D0-501F-48CB-A955-0180FB091060}" type="presOf" srcId="{48A2BE55-861D-4A1B-9480-B70E3F53F09C}" destId="{57134768-648B-4451-B7EC-C53A5011737D}" srcOrd="0" destOrd="0" presId="urn:microsoft.com/office/officeart/2008/layout/LinedList"/>
    <dgm:cxn modelId="{0CA742D2-E32A-4EB0-9244-AFC802BA84D2}" type="presOf" srcId="{B91CE779-7813-4DAE-B482-B2BD8BB55849}" destId="{0E884625-371E-4A23-93DA-639D88100045}" srcOrd="0" destOrd="0" presId="urn:microsoft.com/office/officeart/2008/layout/LinedList"/>
    <dgm:cxn modelId="{90573AE9-CBD4-40D5-8ABF-687E8E22A21A}" srcId="{B91CE779-7813-4DAE-B482-B2BD8BB55849}" destId="{E8B1C714-57D1-43D7-B3F3-6BA63D4EA4BB}" srcOrd="2" destOrd="0" parTransId="{9BD2C5B9-66E6-40EC-A26D-6E8007AE95F6}" sibTransId="{C7B9BD1F-2BF7-49E3-94D2-DD48F3BD1297}"/>
    <dgm:cxn modelId="{8E6458EF-B06C-4F4B-86E0-6C5ABFBE3A8E}" srcId="{B91CE779-7813-4DAE-B482-B2BD8BB55849}" destId="{48A2BE55-861D-4A1B-9480-B70E3F53F09C}" srcOrd="1" destOrd="0" parTransId="{9ED8725D-2ACE-4EBC-9183-8764F3878534}" sibTransId="{06129840-9B5C-4471-9361-6D5D4B78E90D}"/>
    <dgm:cxn modelId="{3C073BB0-2222-4C24-9169-F29EA78DC82A}" type="presParOf" srcId="{0E884625-371E-4A23-93DA-639D88100045}" destId="{B2CE0FC1-B1FA-420C-935B-6435ED44E108}" srcOrd="0" destOrd="0" presId="urn:microsoft.com/office/officeart/2008/layout/LinedList"/>
    <dgm:cxn modelId="{A00234D4-04F4-4502-AE2D-C8DEF5EB3C01}" type="presParOf" srcId="{0E884625-371E-4A23-93DA-639D88100045}" destId="{7102FF88-25DC-4F95-8C3E-CCEAE77C8A78}" srcOrd="1" destOrd="0" presId="urn:microsoft.com/office/officeart/2008/layout/LinedList"/>
    <dgm:cxn modelId="{3C651CA7-92B8-420A-92B7-31867FE00491}" type="presParOf" srcId="{7102FF88-25DC-4F95-8C3E-CCEAE77C8A78}" destId="{C9DEC8C2-C37F-4E35-9BBD-E7814764B633}" srcOrd="0" destOrd="0" presId="urn:microsoft.com/office/officeart/2008/layout/LinedList"/>
    <dgm:cxn modelId="{91471CDF-A20A-4B03-BDBD-A2F7E68F1147}" type="presParOf" srcId="{7102FF88-25DC-4F95-8C3E-CCEAE77C8A78}" destId="{D43F9034-3AE5-4F0E-BA10-C1F454D2437F}" srcOrd="1" destOrd="0" presId="urn:microsoft.com/office/officeart/2008/layout/LinedList"/>
    <dgm:cxn modelId="{F4E73967-8DE0-4943-B791-34B6F8540D14}" type="presParOf" srcId="{0E884625-371E-4A23-93DA-639D88100045}" destId="{DD96D371-4860-4A3F-879E-DB375A151D64}" srcOrd="2" destOrd="0" presId="urn:microsoft.com/office/officeart/2008/layout/LinedList"/>
    <dgm:cxn modelId="{84F876A1-675F-4D23-95CA-25C66007FCCB}" type="presParOf" srcId="{0E884625-371E-4A23-93DA-639D88100045}" destId="{E14641D5-0854-49AC-A5EF-646ED876912B}" srcOrd="3" destOrd="0" presId="urn:microsoft.com/office/officeart/2008/layout/LinedList"/>
    <dgm:cxn modelId="{73654C7B-7D70-4E75-9D9B-25F1883FE788}" type="presParOf" srcId="{E14641D5-0854-49AC-A5EF-646ED876912B}" destId="{57134768-648B-4451-B7EC-C53A5011737D}" srcOrd="0" destOrd="0" presId="urn:microsoft.com/office/officeart/2008/layout/LinedList"/>
    <dgm:cxn modelId="{6DC2901A-D1F3-445B-9199-E1CEDB9121C3}" type="presParOf" srcId="{E14641D5-0854-49AC-A5EF-646ED876912B}" destId="{B4AA3E5A-9BF6-45FE-BF47-5807AC1304D6}" srcOrd="1" destOrd="0" presId="urn:microsoft.com/office/officeart/2008/layout/LinedList"/>
    <dgm:cxn modelId="{17DF8F6D-C2D4-493A-B6AD-F4AF87A2B802}" type="presParOf" srcId="{0E884625-371E-4A23-93DA-639D88100045}" destId="{94C94D58-9C9D-4379-872F-011B0207C6B9}" srcOrd="4" destOrd="0" presId="urn:microsoft.com/office/officeart/2008/layout/LinedList"/>
    <dgm:cxn modelId="{0B507F13-B960-488A-97E2-85705EFDF000}" type="presParOf" srcId="{0E884625-371E-4A23-93DA-639D88100045}" destId="{014667B8-F3D2-4D8E-B71F-A9F37FD57211}" srcOrd="5" destOrd="0" presId="urn:microsoft.com/office/officeart/2008/layout/LinedList"/>
    <dgm:cxn modelId="{FAAF6069-91ED-48B1-8B3A-F21D49F18FCC}" type="presParOf" srcId="{014667B8-F3D2-4D8E-B71F-A9F37FD57211}" destId="{C419A68A-EF44-4949-9739-757451F3AE99}" srcOrd="0" destOrd="0" presId="urn:microsoft.com/office/officeart/2008/layout/LinedList"/>
    <dgm:cxn modelId="{C8951BD7-1704-444D-928D-756452A9FEA0}" type="presParOf" srcId="{014667B8-F3D2-4D8E-B71F-A9F37FD57211}" destId="{469D5CCB-59CA-47F2-B92A-8B3ACFA16E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660BFF-2881-4388-85DF-AFC6D4E600AC}"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15095E61-B0D5-48ED-B213-467A126C035F}">
      <dgm:prSet/>
      <dgm:spPr/>
      <dgm:t>
        <a:bodyPr/>
        <a:lstStyle/>
        <a:p>
          <a:r>
            <a:rPr lang="en-US"/>
            <a:t>• “Today we harvested fresh tomatoes.”</a:t>
          </a:r>
        </a:p>
      </dgm:t>
    </dgm:pt>
    <dgm:pt modelId="{19806F7E-9B39-4359-A28A-94806349C804}" type="parTrans" cxnId="{AACF3F52-3D52-4A40-A919-99BA8C795D1E}">
      <dgm:prSet/>
      <dgm:spPr/>
      <dgm:t>
        <a:bodyPr/>
        <a:lstStyle/>
        <a:p>
          <a:endParaRPr lang="en-US"/>
        </a:p>
      </dgm:t>
    </dgm:pt>
    <dgm:pt modelId="{6BF3FECE-9EF3-4A3E-AF3D-EAED00906D40}" type="sibTrans" cxnId="{AACF3F52-3D52-4A40-A919-99BA8C795D1E}">
      <dgm:prSet/>
      <dgm:spPr/>
      <dgm:t>
        <a:bodyPr/>
        <a:lstStyle/>
        <a:p>
          <a:endParaRPr lang="en-US"/>
        </a:p>
      </dgm:t>
    </dgm:pt>
    <dgm:pt modelId="{AA5F6FC0-8CF7-403F-8A3E-EECB9A7D0297}">
      <dgm:prSet/>
      <dgm:spPr/>
      <dgm:t>
        <a:bodyPr/>
        <a:lstStyle/>
        <a:p>
          <a:r>
            <a:rPr lang="en-US"/>
            <a:t>• “This recipe comes from my grandmother.”</a:t>
          </a:r>
        </a:p>
      </dgm:t>
    </dgm:pt>
    <dgm:pt modelId="{2C57B03F-7902-488E-8CAF-F8A032B90825}" type="parTrans" cxnId="{C2CD79AB-5229-44BD-8139-F377185B2598}">
      <dgm:prSet/>
      <dgm:spPr/>
      <dgm:t>
        <a:bodyPr/>
        <a:lstStyle/>
        <a:p>
          <a:endParaRPr lang="en-US"/>
        </a:p>
      </dgm:t>
    </dgm:pt>
    <dgm:pt modelId="{75386058-6602-450E-8046-9C407F4B5BF7}" type="sibTrans" cxnId="{C2CD79AB-5229-44BD-8139-F377185B2598}">
      <dgm:prSet/>
      <dgm:spPr/>
      <dgm:t>
        <a:bodyPr/>
        <a:lstStyle/>
        <a:p>
          <a:endParaRPr lang="en-US"/>
        </a:p>
      </dgm:t>
    </dgm:pt>
    <dgm:pt modelId="{AF26A492-8F63-4852-AA13-0901EAC3D4E2}">
      <dgm:prSet/>
      <dgm:spPr/>
      <dgm:t>
        <a:bodyPr/>
        <a:lstStyle/>
        <a:p>
          <a:r>
            <a:rPr lang="en-US"/>
            <a:t>• “Our village grows with love.”</a:t>
          </a:r>
        </a:p>
      </dgm:t>
    </dgm:pt>
    <dgm:pt modelId="{499AD4CD-27B7-445E-9911-C4CC237262EF}" type="parTrans" cxnId="{A4B46737-A081-4DB2-8BD4-F4B14BD3EB33}">
      <dgm:prSet/>
      <dgm:spPr/>
      <dgm:t>
        <a:bodyPr/>
        <a:lstStyle/>
        <a:p>
          <a:endParaRPr lang="en-US"/>
        </a:p>
      </dgm:t>
    </dgm:pt>
    <dgm:pt modelId="{C3D22B79-A69F-4701-B82F-25BECAF9828B}" type="sibTrans" cxnId="{A4B46737-A081-4DB2-8BD4-F4B14BD3EB33}">
      <dgm:prSet/>
      <dgm:spPr/>
      <dgm:t>
        <a:bodyPr/>
        <a:lstStyle/>
        <a:p>
          <a:endParaRPr lang="en-US"/>
        </a:p>
      </dgm:t>
    </dgm:pt>
    <dgm:pt modelId="{2726D061-350F-47A8-8335-25BFA4EE3DAB}" type="pres">
      <dgm:prSet presAssocID="{1B660BFF-2881-4388-85DF-AFC6D4E600AC}" presName="diagram" presStyleCnt="0">
        <dgm:presLayoutVars>
          <dgm:dir/>
          <dgm:resizeHandles val="exact"/>
        </dgm:presLayoutVars>
      </dgm:prSet>
      <dgm:spPr/>
    </dgm:pt>
    <dgm:pt modelId="{422D7929-59D5-4F7D-9C18-D9636A6529A6}" type="pres">
      <dgm:prSet presAssocID="{15095E61-B0D5-48ED-B213-467A126C035F}" presName="node" presStyleLbl="node1" presStyleIdx="0" presStyleCnt="3">
        <dgm:presLayoutVars>
          <dgm:bulletEnabled val="1"/>
        </dgm:presLayoutVars>
      </dgm:prSet>
      <dgm:spPr/>
    </dgm:pt>
    <dgm:pt modelId="{590E0601-00AC-4E6D-BC8E-57A9060A56DE}" type="pres">
      <dgm:prSet presAssocID="{6BF3FECE-9EF3-4A3E-AF3D-EAED00906D40}" presName="sibTrans" presStyleCnt="0"/>
      <dgm:spPr/>
    </dgm:pt>
    <dgm:pt modelId="{20EF1E26-B3EF-4F71-8AEF-13BAA512BCA3}" type="pres">
      <dgm:prSet presAssocID="{AA5F6FC0-8CF7-403F-8A3E-EECB9A7D0297}" presName="node" presStyleLbl="node1" presStyleIdx="1" presStyleCnt="3">
        <dgm:presLayoutVars>
          <dgm:bulletEnabled val="1"/>
        </dgm:presLayoutVars>
      </dgm:prSet>
      <dgm:spPr/>
    </dgm:pt>
    <dgm:pt modelId="{F15A8F72-FD0A-4E1D-8847-9AB8AE67F382}" type="pres">
      <dgm:prSet presAssocID="{75386058-6602-450E-8046-9C407F4B5BF7}" presName="sibTrans" presStyleCnt="0"/>
      <dgm:spPr/>
    </dgm:pt>
    <dgm:pt modelId="{5CB26B22-5BD6-4929-B80F-067F1FE1DF61}" type="pres">
      <dgm:prSet presAssocID="{AF26A492-8F63-4852-AA13-0901EAC3D4E2}" presName="node" presStyleLbl="node1" presStyleIdx="2" presStyleCnt="3">
        <dgm:presLayoutVars>
          <dgm:bulletEnabled val="1"/>
        </dgm:presLayoutVars>
      </dgm:prSet>
      <dgm:spPr/>
    </dgm:pt>
  </dgm:ptLst>
  <dgm:cxnLst>
    <dgm:cxn modelId="{CF94D60E-B0E5-4562-B367-2F6F6A565609}" type="presOf" srcId="{AF26A492-8F63-4852-AA13-0901EAC3D4E2}" destId="{5CB26B22-5BD6-4929-B80F-067F1FE1DF61}" srcOrd="0" destOrd="0" presId="urn:microsoft.com/office/officeart/2005/8/layout/default"/>
    <dgm:cxn modelId="{BD07F016-2BFF-4E90-8B91-D7693ED9416E}" type="presOf" srcId="{AA5F6FC0-8CF7-403F-8A3E-EECB9A7D0297}" destId="{20EF1E26-B3EF-4F71-8AEF-13BAA512BCA3}" srcOrd="0" destOrd="0" presId="urn:microsoft.com/office/officeart/2005/8/layout/default"/>
    <dgm:cxn modelId="{A4B46737-A081-4DB2-8BD4-F4B14BD3EB33}" srcId="{1B660BFF-2881-4388-85DF-AFC6D4E600AC}" destId="{AF26A492-8F63-4852-AA13-0901EAC3D4E2}" srcOrd="2" destOrd="0" parTransId="{499AD4CD-27B7-445E-9911-C4CC237262EF}" sibTransId="{C3D22B79-A69F-4701-B82F-25BECAF9828B}"/>
    <dgm:cxn modelId="{AACF3F52-3D52-4A40-A919-99BA8C795D1E}" srcId="{1B660BFF-2881-4388-85DF-AFC6D4E600AC}" destId="{15095E61-B0D5-48ED-B213-467A126C035F}" srcOrd="0" destOrd="0" parTransId="{19806F7E-9B39-4359-A28A-94806349C804}" sibTransId="{6BF3FECE-9EF3-4A3E-AF3D-EAED00906D40}"/>
    <dgm:cxn modelId="{C2CD79AB-5229-44BD-8139-F377185B2598}" srcId="{1B660BFF-2881-4388-85DF-AFC6D4E600AC}" destId="{AA5F6FC0-8CF7-403F-8A3E-EECB9A7D0297}" srcOrd="1" destOrd="0" parTransId="{2C57B03F-7902-488E-8CAF-F8A032B90825}" sibTransId="{75386058-6602-450E-8046-9C407F4B5BF7}"/>
    <dgm:cxn modelId="{CE6443BF-1596-44B3-B5F4-C2DCEAA1602D}" type="presOf" srcId="{15095E61-B0D5-48ED-B213-467A126C035F}" destId="{422D7929-59D5-4F7D-9C18-D9636A6529A6}" srcOrd="0" destOrd="0" presId="urn:microsoft.com/office/officeart/2005/8/layout/default"/>
    <dgm:cxn modelId="{368433CF-DAEC-4A28-BE34-35F2D53AFA82}" type="presOf" srcId="{1B660BFF-2881-4388-85DF-AFC6D4E600AC}" destId="{2726D061-350F-47A8-8335-25BFA4EE3DAB}" srcOrd="0" destOrd="0" presId="urn:microsoft.com/office/officeart/2005/8/layout/default"/>
    <dgm:cxn modelId="{4E109105-7D51-4B07-818F-DA87F3DE9C95}" type="presParOf" srcId="{2726D061-350F-47A8-8335-25BFA4EE3DAB}" destId="{422D7929-59D5-4F7D-9C18-D9636A6529A6}" srcOrd="0" destOrd="0" presId="urn:microsoft.com/office/officeart/2005/8/layout/default"/>
    <dgm:cxn modelId="{FF4143CD-534E-4CB8-888C-A2E6EF0E03DB}" type="presParOf" srcId="{2726D061-350F-47A8-8335-25BFA4EE3DAB}" destId="{590E0601-00AC-4E6D-BC8E-57A9060A56DE}" srcOrd="1" destOrd="0" presId="urn:microsoft.com/office/officeart/2005/8/layout/default"/>
    <dgm:cxn modelId="{829A7741-C965-4C74-8128-60BE39FE30A8}" type="presParOf" srcId="{2726D061-350F-47A8-8335-25BFA4EE3DAB}" destId="{20EF1E26-B3EF-4F71-8AEF-13BAA512BCA3}" srcOrd="2" destOrd="0" presId="urn:microsoft.com/office/officeart/2005/8/layout/default"/>
    <dgm:cxn modelId="{3104B9AE-E37A-42E8-8B67-D71DB70A328B}" type="presParOf" srcId="{2726D061-350F-47A8-8335-25BFA4EE3DAB}" destId="{F15A8F72-FD0A-4E1D-8847-9AB8AE67F382}" srcOrd="3" destOrd="0" presId="urn:microsoft.com/office/officeart/2005/8/layout/default"/>
    <dgm:cxn modelId="{F5885640-C917-4394-B2E0-CAC980A07554}" type="presParOf" srcId="{2726D061-350F-47A8-8335-25BFA4EE3DAB}" destId="{5CB26B22-5BD6-4929-B80F-067F1FE1DF6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716472-6A97-4133-92BC-6C0240A771C7}"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9D3BFE9E-EFEE-43DA-A256-4C6BD04AF456}">
      <dgm:prSet/>
      <dgm:spPr/>
      <dgm:t>
        <a:bodyPr/>
        <a:lstStyle/>
        <a:p>
          <a:r>
            <a:rPr lang="en-US"/>
            <a:t>• Natural light</a:t>
          </a:r>
        </a:p>
      </dgm:t>
    </dgm:pt>
    <dgm:pt modelId="{6509F7BB-B96E-4134-8715-B8BDED4F8526}" type="parTrans" cxnId="{14DAD13E-8D73-4A03-9239-4DDBEB1DEEE1}">
      <dgm:prSet/>
      <dgm:spPr/>
      <dgm:t>
        <a:bodyPr/>
        <a:lstStyle/>
        <a:p>
          <a:endParaRPr lang="en-US"/>
        </a:p>
      </dgm:t>
    </dgm:pt>
    <dgm:pt modelId="{066302B4-525B-4EA0-BB48-160FC1B07C87}" type="sibTrans" cxnId="{14DAD13E-8D73-4A03-9239-4DDBEB1DEEE1}">
      <dgm:prSet/>
      <dgm:spPr/>
      <dgm:t>
        <a:bodyPr/>
        <a:lstStyle/>
        <a:p>
          <a:endParaRPr lang="en-US"/>
        </a:p>
      </dgm:t>
    </dgm:pt>
    <dgm:pt modelId="{7E4126D2-F789-4789-8358-E907371F77F6}">
      <dgm:prSet/>
      <dgm:spPr/>
      <dgm:t>
        <a:bodyPr/>
        <a:lstStyle/>
        <a:p>
          <a:r>
            <a:rPr lang="en-US"/>
            <a:t>• Clean background</a:t>
          </a:r>
        </a:p>
      </dgm:t>
    </dgm:pt>
    <dgm:pt modelId="{4E86262D-A629-4A39-8E02-901796762156}" type="parTrans" cxnId="{2DB53937-FE02-418D-87EA-A775FB8CB544}">
      <dgm:prSet/>
      <dgm:spPr/>
      <dgm:t>
        <a:bodyPr/>
        <a:lstStyle/>
        <a:p>
          <a:endParaRPr lang="en-US"/>
        </a:p>
      </dgm:t>
    </dgm:pt>
    <dgm:pt modelId="{B7730A3C-969F-43A3-A77D-122FD0053C89}" type="sibTrans" cxnId="{2DB53937-FE02-418D-87EA-A775FB8CB544}">
      <dgm:prSet/>
      <dgm:spPr/>
      <dgm:t>
        <a:bodyPr/>
        <a:lstStyle/>
        <a:p>
          <a:endParaRPr lang="en-US"/>
        </a:p>
      </dgm:t>
    </dgm:pt>
    <dgm:pt modelId="{897EF521-400F-4CC2-9977-655DA19B788D}">
      <dgm:prSet/>
      <dgm:spPr/>
      <dgm:t>
        <a:bodyPr/>
        <a:lstStyle/>
        <a:p>
          <a:r>
            <a:rPr lang="en-US"/>
            <a:t>• Show hands, baskets, table</a:t>
          </a:r>
        </a:p>
      </dgm:t>
    </dgm:pt>
    <dgm:pt modelId="{BA2AA949-84A3-464B-8BD7-B34F4A5B32DD}" type="parTrans" cxnId="{5D343E88-F3ED-4707-8009-ED5CACE35603}">
      <dgm:prSet/>
      <dgm:spPr/>
      <dgm:t>
        <a:bodyPr/>
        <a:lstStyle/>
        <a:p>
          <a:endParaRPr lang="en-US"/>
        </a:p>
      </dgm:t>
    </dgm:pt>
    <dgm:pt modelId="{5AD4EF5C-8F1B-4428-A8C6-0B4ACDE876EA}" type="sibTrans" cxnId="{5D343E88-F3ED-4707-8009-ED5CACE35603}">
      <dgm:prSet/>
      <dgm:spPr/>
      <dgm:t>
        <a:bodyPr/>
        <a:lstStyle/>
        <a:p>
          <a:endParaRPr lang="en-US"/>
        </a:p>
      </dgm:t>
    </dgm:pt>
    <dgm:pt modelId="{A3625A06-51E1-4E3E-97D5-3F196631CB8B}">
      <dgm:prSet/>
      <dgm:spPr/>
      <dgm:t>
        <a:bodyPr/>
        <a:lstStyle/>
        <a:p>
          <a:r>
            <a:rPr lang="en-US"/>
            <a:t>• No need for perfection</a:t>
          </a:r>
        </a:p>
      </dgm:t>
    </dgm:pt>
    <dgm:pt modelId="{458599B5-E30C-4F30-8703-E43511E0C97F}" type="parTrans" cxnId="{F85FB09B-9791-4A78-873D-E11E17B3FC52}">
      <dgm:prSet/>
      <dgm:spPr/>
      <dgm:t>
        <a:bodyPr/>
        <a:lstStyle/>
        <a:p>
          <a:endParaRPr lang="en-US"/>
        </a:p>
      </dgm:t>
    </dgm:pt>
    <dgm:pt modelId="{93FBBE8A-0DA1-4C05-9F32-E0887534E764}" type="sibTrans" cxnId="{F85FB09B-9791-4A78-873D-E11E17B3FC52}">
      <dgm:prSet/>
      <dgm:spPr/>
      <dgm:t>
        <a:bodyPr/>
        <a:lstStyle/>
        <a:p>
          <a:endParaRPr lang="en-US"/>
        </a:p>
      </dgm:t>
    </dgm:pt>
    <dgm:pt modelId="{77A35E19-5F2F-4F02-9D25-B6168CE67E6F}" type="pres">
      <dgm:prSet presAssocID="{94716472-6A97-4133-92BC-6C0240A771C7}" presName="root" presStyleCnt="0">
        <dgm:presLayoutVars>
          <dgm:dir/>
          <dgm:resizeHandles val="exact"/>
        </dgm:presLayoutVars>
      </dgm:prSet>
      <dgm:spPr/>
    </dgm:pt>
    <dgm:pt modelId="{E657D408-E3D8-490D-A676-78B8D3BB4A10}" type="pres">
      <dgm:prSet presAssocID="{94716472-6A97-4133-92BC-6C0240A771C7}" presName="container" presStyleCnt="0">
        <dgm:presLayoutVars>
          <dgm:dir/>
          <dgm:resizeHandles val="exact"/>
        </dgm:presLayoutVars>
      </dgm:prSet>
      <dgm:spPr/>
    </dgm:pt>
    <dgm:pt modelId="{84F60AD4-FFD8-4B39-B364-5B5E7343D0CF}" type="pres">
      <dgm:prSet presAssocID="{9D3BFE9E-EFEE-43DA-A256-4C6BD04AF456}" presName="compNode" presStyleCnt="0"/>
      <dgm:spPr/>
    </dgm:pt>
    <dgm:pt modelId="{474E5655-4186-4BFC-8433-7D73FB7CF28D}" type="pres">
      <dgm:prSet presAssocID="{9D3BFE9E-EFEE-43DA-A256-4C6BD04AF456}" presName="iconBgRect" presStyleLbl="bgShp" presStyleIdx="0" presStyleCnt="4"/>
      <dgm:spPr/>
    </dgm:pt>
    <dgm:pt modelId="{4AFA08DD-E7EA-4576-A41F-6C1E6671CD4D}" type="pres">
      <dgm:prSet presAssocID="{9D3BFE9E-EFEE-43DA-A256-4C6BD04AF4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3A772983-E3CD-4C2D-AB4B-14B0444155C1}" type="pres">
      <dgm:prSet presAssocID="{9D3BFE9E-EFEE-43DA-A256-4C6BD04AF456}" presName="spaceRect" presStyleCnt="0"/>
      <dgm:spPr/>
    </dgm:pt>
    <dgm:pt modelId="{E5BB46AA-B99F-43BD-8215-4ADB1B20C8D1}" type="pres">
      <dgm:prSet presAssocID="{9D3BFE9E-EFEE-43DA-A256-4C6BD04AF456}" presName="textRect" presStyleLbl="revTx" presStyleIdx="0" presStyleCnt="4">
        <dgm:presLayoutVars>
          <dgm:chMax val="1"/>
          <dgm:chPref val="1"/>
        </dgm:presLayoutVars>
      </dgm:prSet>
      <dgm:spPr/>
    </dgm:pt>
    <dgm:pt modelId="{278A4864-6979-4C40-98B5-F25DF09BCD87}" type="pres">
      <dgm:prSet presAssocID="{066302B4-525B-4EA0-BB48-160FC1B07C87}" presName="sibTrans" presStyleLbl="sibTrans2D1" presStyleIdx="0" presStyleCnt="0"/>
      <dgm:spPr/>
    </dgm:pt>
    <dgm:pt modelId="{C43C6348-6B27-41A8-BBFA-E36808FE4679}" type="pres">
      <dgm:prSet presAssocID="{7E4126D2-F789-4789-8358-E907371F77F6}" presName="compNode" presStyleCnt="0"/>
      <dgm:spPr/>
    </dgm:pt>
    <dgm:pt modelId="{EB035D8D-00FF-42CC-BD8C-BE23C364E0DB}" type="pres">
      <dgm:prSet presAssocID="{7E4126D2-F789-4789-8358-E907371F77F6}" presName="iconBgRect" presStyleLbl="bgShp" presStyleIdx="1" presStyleCnt="4"/>
      <dgm:spPr/>
    </dgm:pt>
    <dgm:pt modelId="{B551417E-53CC-43F4-8BBB-0ADDF09E92E8}" type="pres">
      <dgm:prSet presAssocID="{7E4126D2-F789-4789-8358-E907371F77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2BB8FBD7-6C63-4C52-8EA4-93BF2C31E8E1}" type="pres">
      <dgm:prSet presAssocID="{7E4126D2-F789-4789-8358-E907371F77F6}" presName="spaceRect" presStyleCnt="0"/>
      <dgm:spPr/>
    </dgm:pt>
    <dgm:pt modelId="{B50CE127-78E4-4779-8F31-4F5DD759FF14}" type="pres">
      <dgm:prSet presAssocID="{7E4126D2-F789-4789-8358-E907371F77F6}" presName="textRect" presStyleLbl="revTx" presStyleIdx="1" presStyleCnt="4">
        <dgm:presLayoutVars>
          <dgm:chMax val="1"/>
          <dgm:chPref val="1"/>
        </dgm:presLayoutVars>
      </dgm:prSet>
      <dgm:spPr/>
    </dgm:pt>
    <dgm:pt modelId="{C6ECEAD0-496A-4DBB-B499-BA6804B9E668}" type="pres">
      <dgm:prSet presAssocID="{B7730A3C-969F-43A3-A77D-122FD0053C89}" presName="sibTrans" presStyleLbl="sibTrans2D1" presStyleIdx="0" presStyleCnt="0"/>
      <dgm:spPr/>
    </dgm:pt>
    <dgm:pt modelId="{2D14C876-94E5-4AD9-BAE4-7A5D5438FFC0}" type="pres">
      <dgm:prSet presAssocID="{897EF521-400F-4CC2-9977-655DA19B788D}" presName="compNode" presStyleCnt="0"/>
      <dgm:spPr/>
    </dgm:pt>
    <dgm:pt modelId="{3AFBCF76-3362-442F-9530-E4B7D97D3E2F}" type="pres">
      <dgm:prSet presAssocID="{897EF521-400F-4CC2-9977-655DA19B788D}" presName="iconBgRect" presStyleLbl="bgShp" presStyleIdx="2" presStyleCnt="4"/>
      <dgm:spPr/>
    </dgm:pt>
    <dgm:pt modelId="{EA82F9A6-0FE4-460D-875D-A7866A5506BA}" type="pres">
      <dgm:prSet presAssocID="{897EF521-400F-4CC2-9977-655DA19B78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ggs In Basket"/>
        </a:ext>
      </dgm:extLst>
    </dgm:pt>
    <dgm:pt modelId="{8D5880B9-96AF-49C7-9921-CB34794A0881}" type="pres">
      <dgm:prSet presAssocID="{897EF521-400F-4CC2-9977-655DA19B788D}" presName="spaceRect" presStyleCnt="0"/>
      <dgm:spPr/>
    </dgm:pt>
    <dgm:pt modelId="{72E1F146-998F-41AF-9378-44E9EEB8EFF9}" type="pres">
      <dgm:prSet presAssocID="{897EF521-400F-4CC2-9977-655DA19B788D}" presName="textRect" presStyleLbl="revTx" presStyleIdx="2" presStyleCnt="4">
        <dgm:presLayoutVars>
          <dgm:chMax val="1"/>
          <dgm:chPref val="1"/>
        </dgm:presLayoutVars>
      </dgm:prSet>
      <dgm:spPr/>
    </dgm:pt>
    <dgm:pt modelId="{29C8C656-7A89-4474-83DD-6E73F34FC353}" type="pres">
      <dgm:prSet presAssocID="{5AD4EF5C-8F1B-4428-A8C6-0B4ACDE876EA}" presName="sibTrans" presStyleLbl="sibTrans2D1" presStyleIdx="0" presStyleCnt="0"/>
      <dgm:spPr/>
    </dgm:pt>
    <dgm:pt modelId="{4A199C86-CBAD-4B7A-83E7-8CBED76B53F2}" type="pres">
      <dgm:prSet presAssocID="{A3625A06-51E1-4E3E-97D5-3F196631CB8B}" presName="compNode" presStyleCnt="0"/>
      <dgm:spPr/>
    </dgm:pt>
    <dgm:pt modelId="{630256BA-967B-4D18-BCAF-FEAA7D36B206}" type="pres">
      <dgm:prSet presAssocID="{A3625A06-51E1-4E3E-97D5-3F196631CB8B}" presName="iconBgRect" presStyleLbl="bgShp" presStyleIdx="3" presStyleCnt="4"/>
      <dgm:spPr/>
    </dgm:pt>
    <dgm:pt modelId="{A444A2B3-AC83-4F0F-9F62-DC49993BB257}" type="pres">
      <dgm:prSet presAssocID="{A3625A06-51E1-4E3E-97D5-3F196631CB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Lock"/>
        </a:ext>
      </dgm:extLst>
    </dgm:pt>
    <dgm:pt modelId="{18CA9C9B-AC22-43BC-B287-549C4666E6FE}" type="pres">
      <dgm:prSet presAssocID="{A3625A06-51E1-4E3E-97D5-3F196631CB8B}" presName="spaceRect" presStyleCnt="0"/>
      <dgm:spPr/>
    </dgm:pt>
    <dgm:pt modelId="{1D226908-E5E3-40CB-A77E-8C1EA269EBCC}" type="pres">
      <dgm:prSet presAssocID="{A3625A06-51E1-4E3E-97D5-3F196631CB8B}" presName="textRect" presStyleLbl="revTx" presStyleIdx="3" presStyleCnt="4">
        <dgm:presLayoutVars>
          <dgm:chMax val="1"/>
          <dgm:chPref val="1"/>
        </dgm:presLayoutVars>
      </dgm:prSet>
      <dgm:spPr/>
    </dgm:pt>
  </dgm:ptLst>
  <dgm:cxnLst>
    <dgm:cxn modelId="{2DB53937-FE02-418D-87EA-A775FB8CB544}" srcId="{94716472-6A97-4133-92BC-6C0240A771C7}" destId="{7E4126D2-F789-4789-8358-E907371F77F6}" srcOrd="1" destOrd="0" parTransId="{4E86262D-A629-4A39-8E02-901796762156}" sibTransId="{B7730A3C-969F-43A3-A77D-122FD0053C89}"/>
    <dgm:cxn modelId="{14DAD13E-8D73-4A03-9239-4DDBEB1DEEE1}" srcId="{94716472-6A97-4133-92BC-6C0240A771C7}" destId="{9D3BFE9E-EFEE-43DA-A256-4C6BD04AF456}" srcOrd="0" destOrd="0" parTransId="{6509F7BB-B96E-4134-8715-B8BDED4F8526}" sibTransId="{066302B4-525B-4EA0-BB48-160FC1B07C87}"/>
    <dgm:cxn modelId="{4AC97266-0F8E-44D9-8725-D3D3A4535C80}" type="presOf" srcId="{7E4126D2-F789-4789-8358-E907371F77F6}" destId="{B50CE127-78E4-4779-8F31-4F5DD759FF14}" srcOrd="0" destOrd="0" presId="urn:microsoft.com/office/officeart/2018/2/layout/IconCircleList"/>
    <dgm:cxn modelId="{678C137F-52C3-443F-ABA4-37EB2C80905B}" type="presOf" srcId="{066302B4-525B-4EA0-BB48-160FC1B07C87}" destId="{278A4864-6979-4C40-98B5-F25DF09BCD87}" srcOrd="0" destOrd="0" presId="urn:microsoft.com/office/officeart/2018/2/layout/IconCircleList"/>
    <dgm:cxn modelId="{5D343E88-F3ED-4707-8009-ED5CACE35603}" srcId="{94716472-6A97-4133-92BC-6C0240A771C7}" destId="{897EF521-400F-4CC2-9977-655DA19B788D}" srcOrd="2" destOrd="0" parTransId="{BA2AA949-84A3-464B-8BD7-B34F4A5B32DD}" sibTransId="{5AD4EF5C-8F1B-4428-A8C6-0B4ACDE876EA}"/>
    <dgm:cxn modelId="{1D63EF8C-3222-4723-AE36-D021AEEFB36E}" type="presOf" srcId="{A3625A06-51E1-4E3E-97D5-3F196631CB8B}" destId="{1D226908-E5E3-40CB-A77E-8C1EA269EBCC}" srcOrd="0" destOrd="0" presId="urn:microsoft.com/office/officeart/2018/2/layout/IconCircleList"/>
    <dgm:cxn modelId="{F85FB09B-9791-4A78-873D-E11E17B3FC52}" srcId="{94716472-6A97-4133-92BC-6C0240A771C7}" destId="{A3625A06-51E1-4E3E-97D5-3F196631CB8B}" srcOrd="3" destOrd="0" parTransId="{458599B5-E30C-4F30-8703-E43511E0C97F}" sibTransId="{93FBBE8A-0DA1-4C05-9F32-E0887534E764}"/>
    <dgm:cxn modelId="{EB7FA99C-2C7A-49D0-9F8B-97AF0F6B99E4}" type="presOf" srcId="{897EF521-400F-4CC2-9977-655DA19B788D}" destId="{72E1F146-998F-41AF-9378-44E9EEB8EFF9}" srcOrd="0" destOrd="0" presId="urn:microsoft.com/office/officeart/2018/2/layout/IconCircleList"/>
    <dgm:cxn modelId="{F71446C0-89D4-40CD-A20F-99B1D5ED1814}" type="presOf" srcId="{5AD4EF5C-8F1B-4428-A8C6-0B4ACDE876EA}" destId="{29C8C656-7A89-4474-83DD-6E73F34FC353}" srcOrd="0" destOrd="0" presId="urn:microsoft.com/office/officeart/2018/2/layout/IconCircleList"/>
    <dgm:cxn modelId="{89CCB1CF-DF4F-4640-81AE-DE1228B999C4}" type="presOf" srcId="{9D3BFE9E-EFEE-43DA-A256-4C6BD04AF456}" destId="{E5BB46AA-B99F-43BD-8215-4ADB1B20C8D1}" srcOrd="0" destOrd="0" presId="urn:microsoft.com/office/officeart/2018/2/layout/IconCircleList"/>
    <dgm:cxn modelId="{84E6CFDE-8EFD-4162-9829-E79CFC763363}" type="presOf" srcId="{94716472-6A97-4133-92BC-6C0240A771C7}" destId="{77A35E19-5F2F-4F02-9D25-B6168CE67E6F}" srcOrd="0" destOrd="0" presId="urn:microsoft.com/office/officeart/2018/2/layout/IconCircleList"/>
    <dgm:cxn modelId="{F6B908DF-5DE3-4F18-8517-04E0C97DDB76}" type="presOf" srcId="{B7730A3C-969F-43A3-A77D-122FD0053C89}" destId="{C6ECEAD0-496A-4DBB-B499-BA6804B9E668}" srcOrd="0" destOrd="0" presId="urn:microsoft.com/office/officeart/2018/2/layout/IconCircleList"/>
    <dgm:cxn modelId="{2998E0E8-660B-4A01-B0C9-71563B03D3B0}" type="presParOf" srcId="{77A35E19-5F2F-4F02-9D25-B6168CE67E6F}" destId="{E657D408-E3D8-490D-A676-78B8D3BB4A10}" srcOrd="0" destOrd="0" presId="urn:microsoft.com/office/officeart/2018/2/layout/IconCircleList"/>
    <dgm:cxn modelId="{922E6D7D-3D1C-41C4-9082-90CB1D94C8FB}" type="presParOf" srcId="{E657D408-E3D8-490D-A676-78B8D3BB4A10}" destId="{84F60AD4-FFD8-4B39-B364-5B5E7343D0CF}" srcOrd="0" destOrd="0" presId="urn:microsoft.com/office/officeart/2018/2/layout/IconCircleList"/>
    <dgm:cxn modelId="{2C9B8F1F-25CA-4714-B312-6FBF0A2226A6}" type="presParOf" srcId="{84F60AD4-FFD8-4B39-B364-5B5E7343D0CF}" destId="{474E5655-4186-4BFC-8433-7D73FB7CF28D}" srcOrd="0" destOrd="0" presId="urn:microsoft.com/office/officeart/2018/2/layout/IconCircleList"/>
    <dgm:cxn modelId="{2CC7664A-282F-4F99-B0F4-57EB9602711A}" type="presParOf" srcId="{84F60AD4-FFD8-4B39-B364-5B5E7343D0CF}" destId="{4AFA08DD-E7EA-4576-A41F-6C1E6671CD4D}" srcOrd="1" destOrd="0" presId="urn:microsoft.com/office/officeart/2018/2/layout/IconCircleList"/>
    <dgm:cxn modelId="{D81CF220-3BE7-4FF2-A694-C19DA85BAA17}" type="presParOf" srcId="{84F60AD4-FFD8-4B39-B364-5B5E7343D0CF}" destId="{3A772983-E3CD-4C2D-AB4B-14B0444155C1}" srcOrd="2" destOrd="0" presId="urn:microsoft.com/office/officeart/2018/2/layout/IconCircleList"/>
    <dgm:cxn modelId="{4C78CD0B-C8FD-4BBD-89CE-F40D6797939C}" type="presParOf" srcId="{84F60AD4-FFD8-4B39-B364-5B5E7343D0CF}" destId="{E5BB46AA-B99F-43BD-8215-4ADB1B20C8D1}" srcOrd="3" destOrd="0" presId="urn:microsoft.com/office/officeart/2018/2/layout/IconCircleList"/>
    <dgm:cxn modelId="{02F472BB-F18E-44D7-9F31-D6C267C6ECE2}" type="presParOf" srcId="{E657D408-E3D8-490D-A676-78B8D3BB4A10}" destId="{278A4864-6979-4C40-98B5-F25DF09BCD87}" srcOrd="1" destOrd="0" presId="urn:microsoft.com/office/officeart/2018/2/layout/IconCircleList"/>
    <dgm:cxn modelId="{762D982A-268F-429C-BAD9-935376FCC01F}" type="presParOf" srcId="{E657D408-E3D8-490D-A676-78B8D3BB4A10}" destId="{C43C6348-6B27-41A8-BBFA-E36808FE4679}" srcOrd="2" destOrd="0" presId="urn:microsoft.com/office/officeart/2018/2/layout/IconCircleList"/>
    <dgm:cxn modelId="{177D853A-65BE-4F9A-B6B3-B4613B748E69}" type="presParOf" srcId="{C43C6348-6B27-41A8-BBFA-E36808FE4679}" destId="{EB035D8D-00FF-42CC-BD8C-BE23C364E0DB}" srcOrd="0" destOrd="0" presId="urn:microsoft.com/office/officeart/2018/2/layout/IconCircleList"/>
    <dgm:cxn modelId="{EEA81C13-5265-45ED-BA9D-04C81081CC5C}" type="presParOf" srcId="{C43C6348-6B27-41A8-BBFA-E36808FE4679}" destId="{B551417E-53CC-43F4-8BBB-0ADDF09E92E8}" srcOrd="1" destOrd="0" presId="urn:microsoft.com/office/officeart/2018/2/layout/IconCircleList"/>
    <dgm:cxn modelId="{0B8D7338-972E-4ADE-AAA6-D4ECFF35EEBF}" type="presParOf" srcId="{C43C6348-6B27-41A8-BBFA-E36808FE4679}" destId="{2BB8FBD7-6C63-4C52-8EA4-93BF2C31E8E1}" srcOrd="2" destOrd="0" presId="urn:microsoft.com/office/officeart/2018/2/layout/IconCircleList"/>
    <dgm:cxn modelId="{F44AF513-7235-4E37-AB6C-800664BC49C6}" type="presParOf" srcId="{C43C6348-6B27-41A8-BBFA-E36808FE4679}" destId="{B50CE127-78E4-4779-8F31-4F5DD759FF14}" srcOrd="3" destOrd="0" presId="urn:microsoft.com/office/officeart/2018/2/layout/IconCircleList"/>
    <dgm:cxn modelId="{2F78943E-5F67-4920-9FC5-70AADFCA2761}" type="presParOf" srcId="{E657D408-E3D8-490D-A676-78B8D3BB4A10}" destId="{C6ECEAD0-496A-4DBB-B499-BA6804B9E668}" srcOrd="3" destOrd="0" presId="urn:microsoft.com/office/officeart/2018/2/layout/IconCircleList"/>
    <dgm:cxn modelId="{01DFA3FB-5CBA-4F3E-8272-5E87D2DEEE9B}" type="presParOf" srcId="{E657D408-E3D8-490D-A676-78B8D3BB4A10}" destId="{2D14C876-94E5-4AD9-BAE4-7A5D5438FFC0}" srcOrd="4" destOrd="0" presId="urn:microsoft.com/office/officeart/2018/2/layout/IconCircleList"/>
    <dgm:cxn modelId="{4B59BE72-BDBE-42A7-AC11-C20AC4BC3AA6}" type="presParOf" srcId="{2D14C876-94E5-4AD9-BAE4-7A5D5438FFC0}" destId="{3AFBCF76-3362-442F-9530-E4B7D97D3E2F}" srcOrd="0" destOrd="0" presId="urn:microsoft.com/office/officeart/2018/2/layout/IconCircleList"/>
    <dgm:cxn modelId="{EDD6AB95-3518-42C3-B9FB-ABE425556AC6}" type="presParOf" srcId="{2D14C876-94E5-4AD9-BAE4-7A5D5438FFC0}" destId="{EA82F9A6-0FE4-460D-875D-A7866A5506BA}" srcOrd="1" destOrd="0" presId="urn:microsoft.com/office/officeart/2018/2/layout/IconCircleList"/>
    <dgm:cxn modelId="{656EDBDB-0439-405C-930C-258FE6E19CCF}" type="presParOf" srcId="{2D14C876-94E5-4AD9-BAE4-7A5D5438FFC0}" destId="{8D5880B9-96AF-49C7-9921-CB34794A0881}" srcOrd="2" destOrd="0" presId="urn:microsoft.com/office/officeart/2018/2/layout/IconCircleList"/>
    <dgm:cxn modelId="{3C10CEE1-8302-4EBD-A84D-F9471DC9F3AF}" type="presParOf" srcId="{2D14C876-94E5-4AD9-BAE4-7A5D5438FFC0}" destId="{72E1F146-998F-41AF-9378-44E9EEB8EFF9}" srcOrd="3" destOrd="0" presId="urn:microsoft.com/office/officeart/2018/2/layout/IconCircleList"/>
    <dgm:cxn modelId="{83945AF8-FB85-4FFA-BFBF-FF469E722CA7}" type="presParOf" srcId="{E657D408-E3D8-490D-A676-78B8D3BB4A10}" destId="{29C8C656-7A89-4474-83DD-6E73F34FC353}" srcOrd="5" destOrd="0" presId="urn:microsoft.com/office/officeart/2018/2/layout/IconCircleList"/>
    <dgm:cxn modelId="{1EAB5352-5935-4803-B822-92F0C741DD26}" type="presParOf" srcId="{E657D408-E3D8-490D-A676-78B8D3BB4A10}" destId="{4A199C86-CBAD-4B7A-83E7-8CBED76B53F2}" srcOrd="6" destOrd="0" presId="urn:microsoft.com/office/officeart/2018/2/layout/IconCircleList"/>
    <dgm:cxn modelId="{ABBC4810-4672-4314-9094-DD3B22AF634F}" type="presParOf" srcId="{4A199C86-CBAD-4B7A-83E7-8CBED76B53F2}" destId="{630256BA-967B-4D18-BCAF-FEAA7D36B206}" srcOrd="0" destOrd="0" presId="urn:microsoft.com/office/officeart/2018/2/layout/IconCircleList"/>
    <dgm:cxn modelId="{92C89107-4474-4AA9-AC20-4251590113D0}" type="presParOf" srcId="{4A199C86-CBAD-4B7A-83E7-8CBED76B53F2}" destId="{A444A2B3-AC83-4F0F-9F62-DC49993BB257}" srcOrd="1" destOrd="0" presId="urn:microsoft.com/office/officeart/2018/2/layout/IconCircleList"/>
    <dgm:cxn modelId="{6F1CB7A4-20DF-4F1A-A01D-EA0BEBC5BAD5}" type="presParOf" srcId="{4A199C86-CBAD-4B7A-83E7-8CBED76B53F2}" destId="{18CA9C9B-AC22-43BC-B287-549C4666E6FE}" srcOrd="2" destOrd="0" presId="urn:microsoft.com/office/officeart/2018/2/layout/IconCircleList"/>
    <dgm:cxn modelId="{F6969D5A-BB9A-4BD2-AD34-423048567D7D}" type="presParOf" srcId="{4A199C86-CBAD-4B7A-83E7-8CBED76B53F2}" destId="{1D226908-E5E3-40CB-A77E-8C1EA269EBCC}"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C19503-C43D-4580-B19D-3B65B50181E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07BB479-5634-4196-99D7-C5922A1A7541}">
      <dgm:prSet/>
      <dgm:spPr/>
      <dgm:t>
        <a:bodyPr/>
        <a:lstStyle/>
        <a:p>
          <a:r>
            <a:rPr lang="en-US"/>
            <a:t>Try this in pairs:</a:t>
          </a:r>
        </a:p>
      </dgm:t>
    </dgm:pt>
    <dgm:pt modelId="{B3E871B2-1B2E-40BE-B2D4-4D1534C97956}" type="parTrans" cxnId="{01A9CDBD-06AF-4C4D-B885-E747B5BC2ACE}">
      <dgm:prSet/>
      <dgm:spPr/>
      <dgm:t>
        <a:bodyPr/>
        <a:lstStyle/>
        <a:p>
          <a:endParaRPr lang="en-US"/>
        </a:p>
      </dgm:t>
    </dgm:pt>
    <dgm:pt modelId="{59CC6C3F-2F75-456B-B57A-977C8513BF00}" type="sibTrans" cxnId="{01A9CDBD-06AF-4C4D-B885-E747B5BC2ACE}">
      <dgm:prSet/>
      <dgm:spPr/>
      <dgm:t>
        <a:bodyPr/>
        <a:lstStyle/>
        <a:p>
          <a:endParaRPr lang="en-US"/>
        </a:p>
      </dgm:t>
    </dgm:pt>
    <dgm:pt modelId="{68516F36-A106-4351-AB8E-DC1C1DEDB39D}">
      <dgm:prSet/>
      <dgm:spPr/>
      <dgm:t>
        <a:bodyPr/>
        <a:lstStyle/>
        <a:p>
          <a:r>
            <a:rPr lang="en-US"/>
            <a:t>Tell your partner about one local food from your childhood.</a:t>
          </a:r>
        </a:p>
      </dgm:t>
    </dgm:pt>
    <dgm:pt modelId="{2396F4AC-E7B7-44FA-ACEB-61DAF4F0CBF8}" type="parTrans" cxnId="{2FFFE318-202E-41E0-9A86-27BCB71962C2}">
      <dgm:prSet/>
      <dgm:spPr/>
      <dgm:t>
        <a:bodyPr/>
        <a:lstStyle/>
        <a:p>
          <a:endParaRPr lang="en-US"/>
        </a:p>
      </dgm:t>
    </dgm:pt>
    <dgm:pt modelId="{F71325CD-3239-4F1E-B00F-C2B3F3352D24}" type="sibTrans" cxnId="{2FFFE318-202E-41E0-9A86-27BCB71962C2}">
      <dgm:prSet/>
      <dgm:spPr/>
      <dgm:t>
        <a:bodyPr/>
        <a:lstStyle/>
        <a:p>
          <a:endParaRPr lang="en-US"/>
        </a:p>
      </dgm:t>
    </dgm:pt>
    <dgm:pt modelId="{15E31144-D2D4-46DC-A97A-926DE0A3A10D}">
      <dgm:prSet/>
      <dgm:spPr/>
      <dgm:t>
        <a:bodyPr/>
        <a:lstStyle/>
        <a:p>
          <a:r>
            <a:rPr lang="en-US"/>
            <a:t>What makes it special?</a:t>
          </a:r>
        </a:p>
      </dgm:t>
    </dgm:pt>
    <dgm:pt modelId="{21764DB5-AAA0-4800-83A3-1BA51ED105D0}" type="parTrans" cxnId="{B344418C-4159-4E48-A95F-C8239E304413}">
      <dgm:prSet/>
      <dgm:spPr/>
      <dgm:t>
        <a:bodyPr/>
        <a:lstStyle/>
        <a:p>
          <a:endParaRPr lang="en-US"/>
        </a:p>
      </dgm:t>
    </dgm:pt>
    <dgm:pt modelId="{CE64CE72-9471-47E9-8706-9DC5A49E752C}" type="sibTrans" cxnId="{B344418C-4159-4E48-A95F-C8239E304413}">
      <dgm:prSet/>
      <dgm:spPr/>
      <dgm:t>
        <a:bodyPr/>
        <a:lstStyle/>
        <a:p>
          <a:endParaRPr lang="en-US"/>
        </a:p>
      </dgm:t>
    </dgm:pt>
    <dgm:pt modelId="{212E5078-69E7-4827-AA6A-B29E7F744673}" type="pres">
      <dgm:prSet presAssocID="{26C19503-C43D-4580-B19D-3B65B50181ED}" presName="linear" presStyleCnt="0">
        <dgm:presLayoutVars>
          <dgm:animLvl val="lvl"/>
          <dgm:resizeHandles val="exact"/>
        </dgm:presLayoutVars>
      </dgm:prSet>
      <dgm:spPr/>
    </dgm:pt>
    <dgm:pt modelId="{F5ADB04A-5127-4743-BD21-5788F2945DD1}" type="pres">
      <dgm:prSet presAssocID="{F07BB479-5634-4196-99D7-C5922A1A7541}" presName="parentText" presStyleLbl="node1" presStyleIdx="0" presStyleCnt="3">
        <dgm:presLayoutVars>
          <dgm:chMax val="0"/>
          <dgm:bulletEnabled val="1"/>
        </dgm:presLayoutVars>
      </dgm:prSet>
      <dgm:spPr/>
    </dgm:pt>
    <dgm:pt modelId="{6600EEDF-18D5-4D3F-AED5-E13C014B579D}" type="pres">
      <dgm:prSet presAssocID="{59CC6C3F-2F75-456B-B57A-977C8513BF00}" presName="spacer" presStyleCnt="0"/>
      <dgm:spPr/>
    </dgm:pt>
    <dgm:pt modelId="{80B27B8D-F594-4922-A298-F6BB0B4857D8}" type="pres">
      <dgm:prSet presAssocID="{68516F36-A106-4351-AB8E-DC1C1DEDB39D}" presName="parentText" presStyleLbl="node1" presStyleIdx="1" presStyleCnt="3">
        <dgm:presLayoutVars>
          <dgm:chMax val="0"/>
          <dgm:bulletEnabled val="1"/>
        </dgm:presLayoutVars>
      </dgm:prSet>
      <dgm:spPr/>
    </dgm:pt>
    <dgm:pt modelId="{E352BBA2-A37D-4096-84BA-4236BA08E895}" type="pres">
      <dgm:prSet presAssocID="{F71325CD-3239-4F1E-B00F-C2B3F3352D24}" presName="spacer" presStyleCnt="0"/>
      <dgm:spPr/>
    </dgm:pt>
    <dgm:pt modelId="{7F40172E-AAC5-4A50-8C8F-9B4708C21E92}" type="pres">
      <dgm:prSet presAssocID="{15E31144-D2D4-46DC-A97A-926DE0A3A10D}" presName="parentText" presStyleLbl="node1" presStyleIdx="2" presStyleCnt="3">
        <dgm:presLayoutVars>
          <dgm:chMax val="0"/>
          <dgm:bulletEnabled val="1"/>
        </dgm:presLayoutVars>
      </dgm:prSet>
      <dgm:spPr/>
    </dgm:pt>
  </dgm:ptLst>
  <dgm:cxnLst>
    <dgm:cxn modelId="{0CC2700A-87BB-44F9-A7A3-0A2F2730C1D8}" type="presOf" srcId="{26C19503-C43D-4580-B19D-3B65B50181ED}" destId="{212E5078-69E7-4827-AA6A-B29E7F744673}" srcOrd="0" destOrd="0" presId="urn:microsoft.com/office/officeart/2005/8/layout/vList2"/>
    <dgm:cxn modelId="{2FFFE318-202E-41E0-9A86-27BCB71962C2}" srcId="{26C19503-C43D-4580-B19D-3B65B50181ED}" destId="{68516F36-A106-4351-AB8E-DC1C1DEDB39D}" srcOrd="1" destOrd="0" parTransId="{2396F4AC-E7B7-44FA-ACEB-61DAF4F0CBF8}" sibTransId="{F71325CD-3239-4F1E-B00F-C2B3F3352D24}"/>
    <dgm:cxn modelId="{7E12263A-CC8B-4F90-B8F2-B6B7CFCFA29B}" type="presOf" srcId="{68516F36-A106-4351-AB8E-DC1C1DEDB39D}" destId="{80B27B8D-F594-4922-A298-F6BB0B4857D8}" srcOrd="0" destOrd="0" presId="urn:microsoft.com/office/officeart/2005/8/layout/vList2"/>
    <dgm:cxn modelId="{5F060D4F-6750-4152-853E-46AC5E278B3D}" type="presOf" srcId="{15E31144-D2D4-46DC-A97A-926DE0A3A10D}" destId="{7F40172E-AAC5-4A50-8C8F-9B4708C21E92}" srcOrd="0" destOrd="0" presId="urn:microsoft.com/office/officeart/2005/8/layout/vList2"/>
    <dgm:cxn modelId="{B344418C-4159-4E48-A95F-C8239E304413}" srcId="{26C19503-C43D-4580-B19D-3B65B50181ED}" destId="{15E31144-D2D4-46DC-A97A-926DE0A3A10D}" srcOrd="2" destOrd="0" parTransId="{21764DB5-AAA0-4800-83A3-1BA51ED105D0}" sibTransId="{CE64CE72-9471-47E9-8706-9DC5A49E752C}"/>
    <dgm:cxn modelId="{79CC12B9-4FBA-4974-94B5-013BE085A410}" type="presOf" srcId="{F07BB479-5634-4196-99D7-C5922A1A7541}" destId="{F5ADB04A-5127-4743-BD21-5788F2945DD1}" srcOrd="0" destOrd="0" presId="urn:microsoft.com/office/officeart/2005/8/layout/vList2"/>
    <dgm:cxn modelId="{01A9CDBD-06AF-4C4D-B885-E747B5BC2ACE}" srcId="{26C19503-C43D-4580-B19D-3B65B50181ED}" destId="{F07BB479-5634-4196-99D7-C5922A1A7541}" srcOrd="0" destOrd="0" parTransId="{B3E871B2-1B2E-40BE-B2D4-4D1534C97956}" sibTransId="{59CC6C3F-2F75-456B-B57A-977C8513BF00}"/>
    <dgm:cxn modelId="{BDEAC4B8-5C17-4747-A60D-E5F3AD232078}" type="presParOf" srcId="{212E5078-69E7-4827-AA6A-B29E7F744673}" destId="{F5ADB04A-5127-4743-BD21-5788F2945DD1}" srcOrd="0" destOrd="0" presId="urn:microsoft.com/office/officeart/2005/8/layout/vList2"/>
    <dgm:cxn modelId="{5646468D-C3BA-408C-9C88-D97684F37A89}" type="presParOf" srcId="{212E5078-69E7-4827-AA6A-B29E7F744673}" destId="{6600EEDF-18D5-4D3F-AED5-E13C014B579D}" srcOrd="1" destOrd="0" presId="urn:microsoft.com/office/officeart/2005/8/layout/vList2"/>
    <dgm:cxn modelId="{608D95DC-84BD-4106-9A21-FAF36CF29B5C}" type="presParOf" srcId="{212E5078-69E7-4827-AA6A-B29E7F744673}" destId="{80B27B8D-F594-4922-A298-F6BB0B4857D8}" srcOrd="2" destOrd="0" presId="urn:microsoft.com/office/officeart/2005/8/layout/vList2"/>
    <dgm:cxn modelId="{A3F71CE5-1842-4452-A8B4-EB968E70B58C}" type="presParOf" srcId="{212E5078-69E7-4827-AA6A-B29E7F744673}" destId="{E352BBA2-A37D-4096-84BA-4236BA08E895}" srcOrd="3" destOrd="0" presId="urn:microsoft.com/office/officeart/2005/8/layout/vList2"/>
    <dgm:cxn modelId="{D96B25DA-4FD6-4592-81CB-6A21F9BDB796}" type="presParOf" srcId="{212E5078-69E7-4827-AA6A-B29E7F744673}" destId="{7F40172E-AAC5-4A50-8C8F-9B4708C21E9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49B138-6DCA-4FB7-AA9E-5B0675BA4B0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1D0864-EA67-463E-A619-385CDECA708D}">
      <dgm:prSet/>
      <dgm:spPr/>
      <dgm:t>
        <a:bodyPr/>
        <a:lstStyle/>
        <a:p>
          <a:r>
            <a:rPr lang="en-US"/>
            <a:t>• Sharing keeps culture alive</a:t>
          </a:r>
        </a:p>
      </dgm:t>
    </dgm:pt>
    <dgm:pt modelId="{D8D6F63F-224D-40D7-AA34-1A56CF87FAE9}" type="parTrans" cxnId="{AC9B90B7-15DD-4092-9C42-0E7CF7D008FB}">
      <dgm:prSet/>
      <dgm:spPr/>
      <dgm:t>
        <a:bodyPr/>
        <a:lstStyle/>
        <a:p>
          <a:endParaRPr lang="en-US"/>
        </a:p>
      </dgm:t>
    </dgm:pt>
    <dgm:pt modelId="{9F69091E-6D36-4294-B1CD-CA59C7927B4E}" type="sibTrans" cxnId="{AC9B90B7-15DD-4092-9C42-0E7CF7D008FB}">
      <dgm:prSet/>
      <dgm:spPr/>
      <dgm:t>
        <a:bodyPr/>
        <a:lstStyle/>
        <a:p>
          <a:endParaRPr lang="en-US"/>
        </a:p>
      </dgm:t>
    </dgm:pt>
    <dgm:pt modelId="{4B5F39E1-765E-43B9-A210-19D9C0E9C1AF}">
      <dgm:prSet/>
      <dgm:spPr/>
      <dgm:t>
        <a:bodyPr/>
        <a:lstStyle/>
        <a:p>
          <a:r>
            <a:rPr lang="en-US"/>
            <a:t>• Young people learn from elders</a:t>
          </a:r>
        </a:p>
      </dgm:t>
    </dgm:pt>
    <dgm:pt modelId="{3250AFC0-0B86-42C3-99F7-9C028F63C550}" type="parTrans" cxnId="{60A3784A-DCDC-4AD5-99FE-C49161432232}">
      <dgm:prSet/>
      <dgm:spPr/>
      <dgm:t>
        <a:bodyPr/>
        <a:lstStyle/>
        <a:p>
          <a:endParaRPr lang="en-US"/>
        </a:p>
      </dgm:t>
    </dgm:pt>
    <dgm:pt modelId="{D05EA4EE-A185-4200-B419-2E26CB5E6922}" type="sibTrans" cxnId="{60A3784A-DCDC-4AD5-99FE-C49161432232}">
      <dgm:prSet/>
      <dgm:spPr/>
      <dgm:t>
        <a:bodyPr/>
        <a:lstStyle/>
        <a:p>
          <a:endParaRPr lang="en-US"/>
        </a:p>
      </dgm:t>
    </dgm:pt>
    <dgm:pt modelId="{4889242F-E11F-40CE-A71A-0F02F3431A3C}">
      <dgm:prSet/>
      <dgm:spPr/>
      <dgm:t>
        <a:bodyPr/>
        <a:lstStyle/>
        <a:p>
          <a:r>
            <a:rPr lang="en-US"/>
            <a:t>• Food connects generations</a:t>
          </a:r>
        </a:p>
      </dgm:t>
    </dgm:pt>
    <dgm:pt modelId="{5BBB6092-CD31-4E76-B604-1BE38F0B1CD8}" type="parTrans" cxnId="{77079B42-4588-44F5-84EC-7AB33385B7E4}">
      <dgm:prSet/>
      <dgm:spPr/>
      <dgm:t>
        <a:bodyPr/>
        <a:lstStyle/>
        <a:p>
          <a:endParaRPr lang="en-US"/>
        </a:p>
      </dgm:t>
    </dgm:pt>
    <dgm:pt modelId="{BDF13978-0F75-4068-A480-AF140077189A}" type="sibTrans" cxnId="{77079B42-4588-44F5-84EC-7AB33385B7E4}">
      <dgm:prSet/>
      <dgm:spPr/>
      <dgm:t>
        <a:bodyPr/>
        <a:lstStyle/>
        <a:p>
          <a:endParaRPr lang="en-US"/>
        </a:p>
      </dgm:t>
    </dgm:pt>
    <dgm:pt modelId="{C328934C-2282-468B-AACB-FAA9B86E8C36}" type="pres">
      <dgm:prSet presAssocID="{9D49B138-6DCA-4FB7-AA9E-5B0675BA4B0C}" presName="linear" presStyleCnt="0">
        <dgm:presLayoutVars>
          <dgm:animLvl val="lvl"/>
          <dgm:resizeHandles val="exact"/>
        </dgm:presLayoutVars>
      </dgm:prSet>
      <dgm:spPr/>
    </dgm:pt>
    <dgm:pt modelId="{414176EE-F46A-4445-A19D-8A906E945E07}" type="pres">
      <dgm:prSet presAssocID="{B41D0864-EA67-463E-A619-385CDECA708D}" presName="parentText" presStyleLbl="node1" presStyleIdx="0" presStyleCnt="3">
        <dgm:presLayoutVars>
          <dgm:chMax val="0"/>
          <dgm:bulletEnabled val="1"/>
        </dgm:presLayoutVars>
      </dgm:prSet>
      <dgm:spPr/>
    </dgm:pt>
    <dgm:pt modelId="{1B66573B-9683-4F86-94D9-E2645E1DA15B}" type="pres">
      <dgm:prSet presAssocID="{9F69091E-6D36-4294-B1CD-CA59C7927B4E}" presName="spacer" presStyleCnt="0"/>
      <dgm:spPr/>
    </dgm:pt>
    <dgm:pt modelId="{E19BC8F1-F041-4E73-A83F-9860A091D951}" type="pres">
      <dgm:prSet presAssocID="{4B5F39E1-765E-43B9-A210-19D9C0E9C1AF}" presName="parentText" presStyleLbl="node1" presStyleIdx="1" presStyleCnt="3">
        <dgm:presLayoutVars>
          <dgm:chMax val="0"/>
          <dgm:bulletEnabled val="1"/>
        </dgm:presLayoutVars>
      </dgm:prSet>
      <dgm:spPr/>
    </dgm:pt>
    <dgm:pt modelId="{D7C3A222-8858-4E6D-843A-3A50F21E11A3}" type="pres">
      <dgm:prSet presAssocID="{D05EA4EE-A185-4200-B419-2E26CB5E6922}" presName="spacer" presStyleCnt="0"/>
      <dgm:spPr/>
    </dgm:pt>
    <dgm:pt modelId="{85FA7E70-A790-452B-9321-C0FA8BD1F7C9}" type="pres">
      <dgm:prSet presAssocID="{4889242F-E11F-40CE-A71A-0F02F3431A3C}" presName="parentText" presStyleLbl="node1" presStyleIdx="2" presStyleCnt="3">
        <dgm:presLayoutVars>
          <dgm:chMax val="0"/>
          <dgm:bulletEnabled val="1"/>
        </dgm:presLayoutVars>
      </dgm:prSet>
      <dgm:spPr/>
    </dgm:pt>
  </dgm:ptLst>
  <dgm:cxnLst>
    <dgm:cxn modelId="{02CB032D-A925-4663-A434-8277CA818BB7}" type="presOf" srcId="{4B5F39E1-765E-43B9-A210-19D9C0E9C1AF}" destId="{E19BC8F1-F041-4E73-A83F-9860A091D951}" srcOrd="0" destOrd="0" presId="urn:microsoft.com/office/officeart/2005/8/layout/vList2"/>
    <dgm:cxn modelId="{77079B42-4588-44F5-84EC-7AB33385B7E4}" srcId="{9D49B138-6DCA-4FB7-AA9E-5B0675BA4B0C}" destId="{4889242F-E11F-40CE-A71A-0F02F3431A3C}" srcOrd="2" destOrd="0" parTransId="{5BBB6092-CD31-4E76-B604-1BE38F0B1CD8}" sibTransId="{BDF13978-0F75-4068-A480-AF140077189A}"/>
    <dgm:cxn modelId="{60A3784A-DCDC-4AD5-99FE-C49161432232}" srcId="{9D49B138-6DCA-4FB7-AA9E-5B0675BA4B0C}" destId="{4B5F39E1-765E-43B9-A210-19D9C0E9C1AF}" srcOrd="1" destOrd="0" parTransId="{3250AFC0-0B86-42C3-99F7-9C028F63C550}" sibTransId="{D05EA4EE-A185-4200-B419-2E26CB5E6922}"/>
    <dgm:cxn modelId="{A0EE1782-CBEF-4558-8618-C3E23D13D25F}" type="presOf" srcId="{B41D0864-EA67-463E-A619-385CDECA708D}" destId="{414176EE-F46A-4445-A19D-8A906E945E07}" srcOrd="0" destOrd="0" presId="urn:microsoft.com/office/officeart/2005/8/layout/vList2"/>
    <dgm:cxn modelId="{40EC6092-CD72-4A8B-AF63-D689CF59D7E6}" type="presOf" srcId="{9D49B138-6DCA-4FB7-AA9E-5B0675BA4B0C}" destId="{C328934C-2282-468B-AACB-FAA9B86E8C36}" srcOrd="0" destOrd="0" presId="urn:microsoft.com/office/officeart/2005/8/layout/vList2"/>
    <dgm:cxn modelId="{D8DC4D9C-DB09-4DE5-BA8A-0460BA5202FE}" type="presOf" srcId="{4889242F-E11F-40CE-A71A-0F02F3431A3C}" destId="{85FA7E70-A790-452B-9321-C0FA8BD1F7C9}" srcOrd="0" destOrd="0" presId="urn:microsoft.com/office/officeart/2005/8/layout/vList2"/>
    <dgm:cxn modelId="{AC9B90B7-15DD-4092-9C42-0E7CF7D008FB}" srcId="{9D49B138-6DCA-4FB7-AA9E-5B0675BA4B0C}" destId="{B41D0864-EA67-463E-A619-385CDECA708D}" srcOrd="0" destOrd="0" parTransId="{D8D6F63F-224D-40D7-AA34-1A56CF87FAE9}" sibTransId="{9F69091E-6D36-4294-B1CD-CA59C7927B4E}"/>
    <dgm:cxn modelId="{4103AA77-8E6A-4CAD-9BBC-087580531F56}" type="presParOf" srcId="{C328934C-2282-468B-AACB-FAA9B86E8C36}" destId="{414176EE-F46A-4445-A19D-8A906E945E07}" srcOrd="0" destOrd="0" presId="urn:microsoft.com/office/officeart/2005/8/layout/vList2"/>
    <dgm:cxn modelId="{19CD8857-F55F-4B00-91E9-21CC14BEDD6F}" type="presParOf" srcId="{C328934C-2282-468B-AACB-FAA9B86E8C36}" destId="{1B66573B-9683-4F86-94D9-E2645E1DA15B}" srcOrd="1" destOrd="0" presId="urn:microsoft.com/office/officeart/2005/8/layout/vList2"/>
    <dgm:cxn modelId="{252A55FD-5145-4A0F-9BFE-5B28F47294A6}" type="presParOf" srcId="{C328934C-2282-468B-AACB-FAA9B86E8C36}" destId="{E19BC8F1-F041-4E73-A83F-9860A091D951}" srcOrd="2" destOrd="0" presId="urn:microsoft.com/office/officeart/2005/8/layout/vList2"/>
    <dgm:cxn modelId="{265B42FF-70AA-498C-8AFF-66809D2E8CFA}" type="presParOf" srcId="{C328934C-2282-468B-AACB-FAA9B86E8C36}" destId="{D7C3A222-8858-4E6D-843A-3A50F21E11A3}" srcOrd="3" destOrd="0" presId="urn:microsoft.com/office/officeart/2005/8/layout/vList2"/>
    <dgm:cxn modelId="{6925690C-2941-4256-BD53-DEB10B337F94}" type="presParOf" srcId="{C328934C-2282-468B-AACB-FAA9B86E8C36}" destId="{85FA7E70-A790-452B-9321-C0FA8BD1F7C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FD7CB0-92E8-4D9B-A9AF-AD4199803C2A}"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E584DE9-C688-4A4C-8607-CFEF5C14D499}">
      <dgm:prSet/>
      <dgm:spPr/>
      <dgm:t>
        <a:bodyPr/>
        <a:lstStyle/>
        <a:p>
          <a:pPr>
            <a:defRPr cap="all"/>
          </a:pPr>
          <a:r>
            <a:rPr lang="en-US"/>
            <a:t>• What is one local product you are proud of?</a:t>
          </a:r>
        </a:p>
      </dgm:t>
    </dgm:pt>
    <dgm:pt modelId="{4A86D615-00F7-4F92-AB54-B34C86AD0A59}" type="parTrans" cxnId="{FACBAA7D-D700-4449-BCFD-E6C203EDB92F}">
      <dgm:prSet/>
      <dgm:spPr/>
      <dgm:t>
        <a:bodyPr/>
        <a:lstStyle/>
        <a:p>
          <a:endParaRPr lang="en-US"/>
        </a:p>
      </dgm:t>
    </dgm:pt>
    <dgm:pt modelId="{07474808-1270-4F78-883F-15ADB2670FE9}" type="sibTrans" cxnId="{FACBAA7D-D700-4449-BCFD-E6C203EDB92F}">
      <dgm:prSet/>
      <dgm:spPr/>
      <dgm:t>
        <a:bodyPr/>
        <a:lstStyle/>
        <a:p>
          <a:endParaRPr lang="en-US"/>
        </a:p>
      </dgm:t>
    </dgm:pt>
    <dgm:pt modelId="{C0A9E8AD-5412-42D4-A327-ABFCA90764E0}">
      <dgm:prSet/>
      <dgm:spPr/>
      <dgm:t>
        <a:bodyPr/>
        <a:lstStyle/>
        <a:p>
          <a:pPr>
            <a:defRPr cap="all"/>
          </a:pPr>
          <a:r>
            <a:rPr lang="en-US"/>
            <a:t>• How will you share its story online?</a:t>
          </a:r>
        </a:p>
      </dgm:t>
    </dgm:pt>
    <dgm:pt modelId="{6A44950F-BAA4-40AB-ACEF-AE1D1B9D8875}" type="parTrans" cxnId="{CAD281DE-60A3-4326-9E5F-FB7CBDDBA84F}">
      <dgm:prSet/>
      <dgm:spPr/>
      <dgm:t>
        <a:bodyPr/>
        <a:lstStyle/>
        <a:p>
          <a:endParaRPr lang="en-US"/>
        </a:p>
      </dgm:t>
    </dgm:pt>
    <dgm:pt modelId="{35F53860-986E-4DB0-BC7A-273C03178FD0}" type="sibTrans" cxnId="{CAD281DE-60A3-4326-9E5F-FB7CBDDBA84F}">
      <dgm:prSet/>
      <dgm:spPr/>
      <dgm:t>
        <a:bodyPr/>
        <a:lstStyle/>
        <a:p>
          <a:endParaRPr lang="en-US"/>
        </a:p>
      </dgm:t>
    </dgm:pt>
    <dgm:pt modelId="{A00C9D46-B9A3-48E1-B71C-B93194E71512}" type="pres">
      <dgm:prSet presAssocID="{A7FD7CB0-92E8-4D9B-A9AF-AD4199803C2A}" presName="root" presStyleCnt="0">
        <dgm:presLayoutVars>
          <dgm:dir/>
          <dgm:resizeHandles val="exact"/>
        </dgm:presLayoutVars>
      </dgm:prSet>
      <dgm:spPr/>
    </dgm:pt>
    <dgm:pt modelId="{58B94EFD-5AC2-4EFE-A01F-62858C175C14}" type="pres">
      <dgm:prSet presAssocID="{BE584DE9-C688-4A4C-8607-CFEF5C14D499}" presName="compNode" presStyleCnt="0"/>
      <dgm:spPr/>
    </dgm:pt>
    <dgm:pt modelId="{52AFBC13-7A32-4ABD-9B1A-E1EB138F9DF9}" type="pres">
      <dgm:prSet presAssocID="{BE584DE9-C688-4A4C-8607-CFEF5C14D499}" presName="iconBgRect" presStyleLbl="bgShp" presStyleIdx="0" presStyleCnt="2"/>
      <dgm:spPr>
        <a:prstGeom prst="round2DiagRect">
          <a:avLst>
            <a:gd name="adj1" fmla="val 29727"/>
            <a:gd name="adj2" fmla="val 0"/>
          </a:avLst>
        </a:prstGeom>
      </dgm:spPr>
    </dgm:pt>
    <dgm:pt modelId="{90885040-8549-4617-A1EE-CA5DB1D835FD}" type="pres">
      <dgm:prSet presAssocID="{BE584DE9-C688-4A4C-8607-CFEF5C14D4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acock"/>
        </a:ext>
      </dgm:extLst>
    </dgm:pt>
    <dgm:pt modelId="{E07434F2-331F-4426-ADCD-59FB968A2990}" type="pres">
      <dgm:prSet presAssocID="{BE584DE9-C688-4A4C-8607-CFEF5C14D499}" presName="spaceRect" presStyleCnt="0"/>
      <dgm:spPr/>
    </dgm:pt>
    <dgm:pt modelId="{2C86A66B-F31C-46F1-ACD1-1B831A850D66}" type="pres">
      <dgm:prSet presAssocID="{BE584DE9-C688-4A4C-8607-CFEF5C14D499}" presName="textRect" presStyleLbl="revTx" presStyleIdx="0" presStyleCnt="2">
        <dgm:presLayoutVars>
          <dgm:chMax val="1"/>
          <dgm:chPref val="1"/>
        </dgm:presLayoutVars>
      </dgm:prSet>
      <dgm:spPr/>
    </dgm:pt>
    <dgm:pt modelId="{F593EA6F-2DD4-40ED-84BB-96E81F79D465}" type="pres">
      <dgm:prSet presAssocID="{07474808-1270-4F78-883F-15ADB2670FE9}" presName="sibTrans" presStyleCnt="0"/>
      <dgm:spPr/>
    </dgm:pt>
    <dgm:pt modelId="{4E4555D0-359B-440E-BAED-E025D1A24157}" type="pres">
      <dgm:prSet presAssocID="{C0A9E8AD-5412-42D4-A327-ABFCA90764E0}" presName="compNode" presStyleCnt="0"/>
      <dgm:spPr/>
    </dgm:pt>
    <dgm:pt modelId="{1078A0C0-D3A0-4804-8FFF-3E76EC0411BF}" type="pres">
      <dgm:prSet presAssocID="{C0A9E8AD-5412-42D4-A327-ABFCA90764E0}" presName="iconBgRect" presStyleLbl="bgShp" presStyleIdx="1" presStyleCnt="2"/>
      <dgm:spPr>
        <a:prstGeom prst="round2DiagRect">
          <a:avLst>
            <a:gd name="adj1" fmla="val 29727"/>
            <a:gd name="adj2" fmla="val 0"/>
          </a:avLst>
        </a:prstGeom>
      </dgm:spPr>
    </dgm:pt>
    <dgm:pt modelId="{0831654D-20A6-4B8A-BD8C-83364C56C869}" type="pres">
      <dgm:prSet presAssocID="{C0A9E8AD-5412-42D4-A327-ABFCA90764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lt Yazı"/>
        </a:ext>
      </dgm:extLst>
    </dgm:pt>
    <dgm:pt modelId="{4BE2DFA7-7EB8-4A10-970D-B8D250BE0667}" type="pres">
      <dgm:prSet presAssocID="{C0A9E8AD-5412-42D4-A327-ABFCA90764E0}" presName="spaceRect" presStyleCnt="0"/>
      <dgm:spPr/>
    </dgm:pt>
    <dgm:pt modelId="{0B70E2B9-E6C4-42BB-B723-CB93EACEE4EF}" type="pres">
      <dgm:prSet presAssocID="{C0A9E8AD-5412-42D4-A327-ABFCA90764E0}" presName="textRect" presStyleLbl="revTx" presStyleIdx="1" presStyleCnt="2">
        <dgm:presLayoutVars>
          <dgm:chMax val="1"/>
          <dgm:chPref val="1"/>
        </dgm:presLayoutVars>
      </dgm:prSet>
      <dgm:spPr/>
    </dgm:pt>
  </dgm:ptLst>
  <dgm:cxnLst>
    <dgm:cxn modelId="{3767210C-F0B0-478F-85B2-804BE11B170F}" type="presOf" srcId="{BE584DE9-C688-4A4C-8607-CFEF5C14D499}" destId="{2C86A66B-F31C-46F1-ACD1-1B831A850D66}" srcOrd="0" destOrd="0" presId="urn:microsoft.com/office/officeart/2018/5/layout/IconLeafLabelList"/>
    <dgm:cxn modelId="{08C76C76-A717-4C6B-BD49-B0D3B5CA367C}" type="presOf" srcId="{C0A9E8AD-5412-42D4-A327-ABFCA90764E0}" destId="{0B70E2B9-E6C4-42BB-B723-CB93EACEE4EF}" srcOrd="0" destOrd="0" presId="urn:microsoft.com/office/officeart/2018/5/layout/IconLeafLabelList"/>
    <dgm:cxn modelId="{FACBAA7D-D700-4449-BCFD-E6C203EDB92F}" srcId="{A7FD7CB0-92E8-4D9B-A9AF-AD4199803C2A}" destId="{BE584DE9-C688-4A4C-8607-CFEF5C14D499}" srcOrd="0" destOrd="0" parTransId="{4A86D615-00F7-4F92-AB54-B34C86AD0A59}" sibTransId="{07474808-1270-4F78-883F-15ADB2670FE9}"/>
    <dgm:cxn modelId="{01312499-B0A2-4BDB-A66F-6C21BCA8DF19}" type="presOf" srcId="{A7FD7CB0-92E8-4D9B-A9AF-AD4199803C2A}" destId="{A00C9D46-B9A3-48E1-B71C-B93194E71512}" srcOrd="0" destOrd="0" presId="urn:microsoft.com/office/officeart/2018/5/layout/IconLeafLabelList"/>
    <dgm:cxn modelId="{CAD281DE-60A3-4326-9E5F-FB7CBDDBA84F}" srcId="{A7FD7CB0-92E8-4D9B-A9AF-AD4199803C2A}" destId="{C0A9E8AD-5412-42D4-A327-ABFCA90764E0}" srcOrd="1" destOrd="0" parTransId="{6A44950F-BAA4-40AB-ACEF-AE1D1B9D8875}" sibTransId="{35F53860-986E-4DB0-BC7A-273C03178FD0}"/>
    <dgm:cxn modelId="{930F544A-2699-4465-8E57-A0880C79446A}" type="presParOf" srcId="{A00C9D46-B9A3-48E1-B71C-B93194E71512}" destId="{58B94EFD-5AC2-4EFE-A01F-62858C175C14}" srcOrd="0" destOrd="0" presId="urn:microsoft.com/office/officeart/2018/5/layout/IconLeafLabelList"/>
    <dgm:cxn modelId="{22B46A12-13FC-44E0-9C12-7973262C7C08}" type="presParOf" srcId="{58B94EFD-5AC2-4EFE-A01F-62858C175C14}" destId="{52AFBC13-7A32-4ABD-9B1A-E1EB138F9DF9}" srcOrd="0" destOrd="0" presId="urn:microsoft.com/office/officeart/2018/5/layout/IconLeafLabelList"/>
    <dgm:cxn modelId="{0C08AE46-29E3-453B-8160-8957001CC3CE}" type="presParOf" srcId="{58B94EFD-5AC2-4EFE-A01F-62858C175C14}" destId="{90885040-8549-4617-A1EE-CA5DB1D835FD}" srcOrd="1" destOrd="0" presId="urn:microsoft.com/office/officeart/2018/5/layout/IconLeafLabelList"/>
    <dgm:cxn modelId="{7411232F-1F29-42DB-8727-336765DBD78F}" type="presParOf" srcId="{58B94EFD-5AC2-4EFE-A01F-62858C175C14}" destId="{E07434F2-331F-4426-ADCD-59FB968A2990}" srcOrd="2" destOrd="0" presId="urn:microsoft.com/office/officeart/2018/5/layout/IconLeafLabelList"/>
    <dgm:cxn modelId="{03B4495E-3334-4FA4-A717-5027B03E167F}" type="presParOf" srcId="{58B94EFD-5AC2-4EFE-A01F-62858C175C14}" destId="{2C86A66B-F31C-46F1-ACD1-1B831A850D66}" srcOrd="3" destOrd="0" presId="urn:microsoft.com/office/officeart/2018/5/layout/IconLeafLabelList"/>
    <dgm:cxn modelId="{F39DD79B-5F55-428F-8C06-B12491061BA1}" type="presParOf" srcId="{A00C9D46-B9A3-48E1-B71C-B93194E71512}" destId="{F593EA6F-2DD4-40ED-84BB-96E81F79D465}" srcOrd="1" destOrd="0" presId="urn:microsoft.com/office/officeart/2018/5/layout/IconLeafLabelList"/>
    <dgm:cxn modelId="{E0E3609C-748A-46B7-9A90-3C61433C9B87}" type="presParOf" srcId="{A00C9D46-B9A3-48E1-B71C-B93194E71512}" destId="{4E4555D0-359B-440E-BAED-E025D1A24157}" srcOrd="2" destOrd="0" presId="urn:microsoft.com/office/officeart/2018/5/layout/IconLeafLabelList"/>
    <dgm:cxn modelId="{A50A5C9B-4FE7-48B4-BCF4-1F20133123D6}" type="presParOf" srcId="{4E4555D0-359B-440E-BAED-E025D1A24157}" destId="{1078A0C0-D3A0-4804-8FFF-3E76EC0411BF}" srcOrd="0" destOrd="0" presId="urn:microsoft.com/office/officeart/2018/5/layout/IconLeafLabelList"/>
    <dgm:cxn modelId="{01BD454C-6ABB-431C-A74A-08C7ECB3A93F}" type="presParOf" srcId="{4E4555D0-359B-440E-BAED-E025D1A24157}" destId="{0831654D-20A6-4B8A-BD8C-83364C56C869}" srcOrd="1" destOrd="0" presId="urn:microsoft.com/office/officeart/2018/5/layout/IconLeafLabelList"/>
    <dgm:cxn modelId="{ACBF0367-34E9-4370-9EF5-0402FCBC5D97}" type="presParOf" srcId="{4E4555D0-359B-440E-BAED-E025D1A24157}" destId="{4BE2DFA7-7EB8-4A10-970D-B8D250BE0667}" srcOrd="2" destOrd="0" presId="urn:microsoft.com/office/officeart/2018/5/layout/IconLeafLabelList"/>
    <dgm:cxn modelId="{D08B4749-C54E-438E-996B-B2313D8012D8}" type="presParOf" srcId="{4E4555D0-359B-440E-BAED-E025D1A24157}" destId="{0B70E2B9-E6C4-42BB-B723-CB93EACEE4EF}"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174F5-6539-45F5-801E-BD07E8114540}"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90FF517D-BCDA-4FC7-BC1D-3E66075E2D13}">
      <dgm:prSet/>
      <dgm:spPr/>
      <dgm:t>
        <a:bodyPr/>
        <a:lstStyle/>
        <a:p>
          <a:r>
            <a:rPr lang="en-US"/>
            <a:t>• Grown close to home</a:t>
          </a:r>
        </a:p>
      </dgm:t>
    </dgm:pt>
    <dgm:pt modelId="{824E98BC-CEF3-4302-9B14-5745D9650FB1}" type="parTrans" cxnId="{7C2CCA93-3635-4D3F-8860-87B3A70D0410}">
      <dgm:prSet/>
      <dgm:spPr/>
      <dgm:t>
        <a:bodyPr/>
        <a:lstStyle/>
        <a:p>
          <a:endParaRPr lang="en-US"/>
        </a:p>
      </dgm:t>
    </dgm:pt>
    <dgm:pt modelId="{A09BA34D-B89F-4CBB-B974-1B4EC766F471}" type="sibTrans" cxnId="{7C2CCA93-3635-4D3F-8860-87B3A70D0410}">
      <dgm:prSet/>
      <dgm:spPr/>
      <dgm:t>
        <a:bodyPr/>
        <a:lstStyle/>
        <a:p>
          <a:endParaRPr lang="en-US"/>
        </a:p>
      </dgm:t>
    </dgm:pt>
    <dgm:pt modelId="{FAC32119-6903-43E1-9B6F-767AB922FA1F}">
      <dgm:prSet/>
      <dgm:spPr/>
      <dgm:t>
        <a:bodyPr/>
        <a:lstStyle/>
        <a:p>
          <a:r>
            <a:rPr lang="en-US"/>
            <a:t>• Fresher and healthier</a:t>
          </a:r>
        </a:p>
      </dgm:t>
    </dgm:pt>
    <dgm:pt modelId="{76BB52C2-E843-41FE-A52A-13F817A206DC}" type="parTrans" cxnId="{06072B20-1BD2-4A46-8F84-17B032B282EC}">
      <dgm:prSet/>
      <dgm:spPr/>
      <dgm:t>
        <a:bodyPr/>
        <a:lstStyle/>
        <a:p>
          <a:endParaRPr lang="en-US"/>
        </a:p>
      </dgm:t>
    </dgm:pt>
    <dgm:pt modelId="{723D4C22-56A9-4DCC-A38F-EABF89E29DCB}" type="sibTrans" cxnId="{06072B20-1BD2-4A46-8F84-17B032B282EC}">
      <dgm:prSet/>
      <dgm:spPr/>
      <dgm:t>
        <a:bodyPr/>
        <a:lstStyle/>
        <a:p>
          <a:endParaRPr lang="en-US"/>
        </a:p>
      </dgm:t>
    </dgm:pt>
    <dgm:pt modelId="{9CC4DF7C-601C-4F1B-A4D8-031CC00405F9}">
      <dgm:prSet/>
      <dgm:spPr/>
      <dgm:t>
        <a:bodyPr/>
        <a:lstStyle/>
        <a:p>
          <a:r>
            <a:rPr lang="en-US" dirty="0"/>
            <a:t>• Supports local farmers and families</a:t>
          </a:r>
        </a:p>
      </dgm:t>
    </dgm:pt>
    <dgm:pt modelId="{0B02D499-6A6D-4C88-A03E-9EDA6769A743}" type="parTrans" cxnId="{16349FC2-FF7A-4883-8A66-C2EF86F6EC17}">
      <dgm:prSet/>
      <dgm:spPr/>
      <dgm:t>
        <a:bodyPr/>
        <a:lstStyle/>
        <a:p>
          <a:endParaRPr lang="en-US"/>
        </a:p>
      </dgm:t>
    </dgm:pt>
    <dgm:pt modelId="{B58D5083-794B-47DF-BBBD-3FD19B4BFAA5}" type="sibTrans" cxnId="{16349FC2-FF7A-4883-8A66-C2EF86F6EC17}">
      <dgm:prSet/>
      <dgm:spPr/>
      <dgm:t>
        <a:bodyPr/>
        <a:lstStyle/>
        <a:p>
          <a:endParaRPr lang="en-US"/>
        </a:p>
      </dgm:t>
    </dgm:pt>
    <dgm:pt modelId="{A62D461E-FCEA-4F40-91CD-1E1264D1EE0E}" type="pres">
      <dgm:prSet presAssocID="{FCD174F5-6539-45F5-801E-BD07E8114540}" presName="cycle" presStyleCnt="0">
        <dgm:presLayoutVars>
          <dgm:dir/>
          <dgm:resizeHandles val="exact"/>
        </dgm:presLayoutVars>
      </dgm:prSet>
      <dgm:spPr/>
    </dgm:pt>
    <dgm:pt modelId="{48B0DDDC-B2D4-4B8F-8395-2B07D4881DD8}" type="pres">
      <dgm:prSet presAssocID="{90FF517D-BCDA-4FC7-BC1D-3E66075E2D13}" presName="dummy" presStyleCnt="0"/>
      <dgm:spPr/>
    </dgm:pt>
    <dgm:pt modelId="{36AEE850-D6F1-4620-A360-FF69485CFD40}" type="pres">
      <dgm:prSet presAssocID="{90FF517D-BCDA-4FC7-BC1D-3E66075E2D13}" presName="node" presStyleLbl="revTx" presStyleIdx="0" presStyleCnt="3">
        <dgm:presLayoutVars>
          <dgm:bulletEnabled val="1"/>
        </dgm:presLayoutVars>
      </dgm:prSet>
      <dgm:spPr/>
    </dgm:pt>
    <dgm:pt modelId="{E8CABA41-93A5-4A47-B929-2DF5B0C93D68}" type="pres">
      <dgm:prSet presAssocID="{A09BA34D-B89F-4CBB-B974-1B4EC766F471}" presName="sibTrans" presStyleLbl="node1" presStyleIdx="0" presStyleCnt="3"/>
      <dgm:spPr/>
    </dgm:pt>
    <dgm:pt modelId="{BCB22000-5D13-4905-844F-FB71E8D3062C}" type="pres">
      <dgm:prSet presAssocID="{FAC32119-6903-43E1-9B6F-767AB922FA1F}" presName="dummy" presStyleCnt="0"/>
      <dgm:spPr/>
    </dgm:pt>
    <dgm:pt modelId="{A681A1E2-272B-417A-959D-81420D5A4D65}" type="pres">
      <dgm:prSet presAssocID="{FAC32119-6903-43E1-9B6F-767AB922FA1F}" presName="node" presStyleLbl="revTx" presStyleIdx="1" presStyleCnt="3">
        <dgm:presLayoutVars>
          <dgm:bulletEnabled val="1"/>
        </dgm:presLayoutVars>
      </dgm:prSet>
      <dgm:spPr/>
    </dgm:pt>
    <dgm:pt modelId="{EF4058EE-8949-4F03-B282-10C95D858338}" type="pres">
      <dgm:prSet presAssocID="{723D4C22-56A9-4DCC-A38F-EABF89E29DCB}" presName="sibTrans" presStyleLbl="node1" presStyleIdx="1" presStyleCnt="3"/>
      <dgm:spPr/>
    </dgm:pt>
    <dgm:pt modelId="{DE15AB59-42C5-4D52-9034-CABB67C29533}" type="pres">
      <dgm:prSet presAssocID="{9CC4DF7C-601C-4F1B-A4D8-031CC00405F9}" presName="dummy" presStyleCnt="0"/>
      <dgm:spPr/>
    </dgm:pt>
    <dgm:pt modelId="{6DF4B434-52E9-4247-8E59-9061407FA41E}" type="pres">
      <dgm:prSet presAssocID="{9CC4DF7C-601C-4F1B-A4D8-031CC00405F9}" presName="node" presStyleLbl="revTx" presStyleIdx="2" presStyleCnt="3">
        <dgm:presLayoutVars>
          <dgm:bulletEnabled val="1"/>
        </dgm:presLayoutVars>
      </dgm:prSet>
      <dgm:spPr/>
    </dgm:pt>
    <dgm:pt modelId="{27C6CA12-8A04-47BE-A383-DF1C2D23A7EC}" type="pres">
      <dgm:prSet presAssocID="{B58D5083-794B-47DF-BBBD-3FD19B4BFAA5}" presName="sibTrans" presStyleLbl="node1" presStyleIdx="2" presStyleCnt="3"/>
      <dgm:spPr/>
    </dgm:pt>
  </dgm:ptLst>
  <dgm:cxnLst>
    <dgm:cxn modelId="{06072B20-1BD2-4A46-8F84-17B032B282EC}" srcId="{FCD174F5-6539-45F5-801E-BD07E8114540}" destId="{FAC32119-6903-43E1-9B6F-767AB922FA1F}" srcOrd="1" destOrd="0" parTransId="{76BB52C2-E843-41FE-A52A-13F817A206DC}" sibTransId="{723D4C22-56A9-4DCC-A38F-EABF89E29DCB}"/>
    <dgm:cxn modelId="{A08A7135-DCB6-4D9B-93E0-CEFF60C84151}" type="presOf" srcId="{90FF517D-BCDA-4FC7-BC1D-3E66075E2D13}" destId="{36AEE850-D6F1-4620-A360-FF69485CFD40}" srcOrd="0" destOrd="0" presId="urn:microsoft.com/office/officeart/2005/8/layout/cycle1"/>
    <dgm:cxn modelId="{1BC6B363-5944-4CDE-B306-8795FE91FA84}" type="presOf" srcId="{9CC4DF7C-601C-4F1B-A4D8-031CC00405F9}" destId="{6DF4B434-52E9-4247-8E59-9061407FA41E}" srcOrd="0" destOrd="0" presId="urn:microsoft.com/office/officeart/2005/8/layout/cycle1"/>
    <dgm:cxn modelId="{8D76C481-F271-4480-96CB-35EEFF58DEFD}" type="presOf" srcId="{FAC32119-6903-43E1-9B6F-767AB922FA1F}" destId="{A681A1E2-272B-417A-959D-81420D5A4D65}" srcOrd="0" destOrd="0" presId="urn:microsoft.com/office/officeart/2005/8/layout/cycle1"/>
    <dgm:cxn modelId="{7C2CCA93-3635-4D3F-8860-87B3A70D0410}" srcId="{FCD174F5-6539-45F5-801E-BD07E8114540}" destId="{90FF517D-BCDA-4FC7-BC1D-3E66075E2D13}" srcOrd="0" destOrd="0" parTransId="{824E98BC-CEF3-4302-9B14-5745D9650FB1}" sibTransId="{A09BA34D-B89F-4CBB-B974-1B4EC766F471}"/>
    <dgm:cxn modelId="{5C1F8A9C-DC86-43FE-9702-5C0D6D9C18A7}" type="presOf" srcId="{B58D5083-794B-47DF-BBBD-3FD19B4BFAA5}" destId="{27C6CA12-8A04-47BE-A383-DF1C2D23A7EC}" srcOrd="0" destOrd="0" presId="urn:microsoft.com/office/officeart/2005/8/layout/cycle1"/>
    <dgm:cxn modelId="{16349FC2-FF7A-4883-8A66-C2EF86F6EC17}" srcId="{FCD174F5-6539-45F5-801E-BD07E8114540}" destId="{9CC4DF7C-601C-4F1B-A4D8-031CC00405F9}" srcOrd="2" destOrd="0" parTransId="{0B02D499-6A6D-4C88-A03E-9EDA6769A743}" sibTransId="{B58D5083-794B-47DF-BBBD-3FD19B4BFAA5}"/>
    <dgm:cxn modelId="{DBF47BE3-C1D5-40C9-8F25-CEF14BAB44C4}" type="presOf" srcId="{FCD174F5-6539-45F5-801E-BD07E8114540}" destId="{A62D461E-FCEA-4F40-91CD-1E1264D1EE0E}" srcOrd="0" destOrd="0" presId="urn:microsoft.com/office/officeart/2005/8/layout/cycle1"/>
    <dgm:cxn modelId="{22538CEC-A78F-47AF-8FD0-D334C0821EBE}" type="presOf" srcId="{723D4C22-56A9-4DCC-A38F-EABF89E29DCB}" destId="{EF4058EE-8949-4F03-B282-10C95D858338}" srcOrd="0" destOrd="0" presId="urn:microsoft.com/office/officeart/2005/8/layout/cycle1"/>
    <dgm:cxn modelId="{DA39BAF4-AACD-4635-85E1-AFC772F4EB4D}" type="presOf" srcId="{A09BA34D-B89F-4CBB-B974-1B4EC766F471}" destId="{E8CABA41-93A5-4A47-B929-2DF5B0C93D68}" srcOrd="0" destOrd="0" presId="urn:microsoft.com/office/officeart/2005/8/layout/cycle1"/>
    <dgm:cxn modelId="{EF2CE407-6A08-4BA8-8895-8B85E024D6BC}" type="presParOf" srcId="{A62D461E-FCEA-4F40-91CD-1E1264D1EE0E}" destId="{48B0DDDC-B2D4-4B8F-8395-2B07D4881DD8}" srcOrd="0" destOrd="0" presId="urn:microsoft.com/office/officeart/2005/8/layout/cycle1"/>
    <dgm:cxn modelId="{C0A801B7-5B55-44E3-8C68-9590355546E3}" type="presParOf" srcId="{A62D461E-FCEA-4F40-91CD-1E1264D1EE0E}" destId="{36AEE850-D6F1-4620-A360-FF69485CFD40}" srcOrd="1" destOrd="0" presId="urn:microsoft.com/office/officeart/2005/8/layout/cycle1"/>
    <dgm:cxn modelId="{DD7F98B9-C8A2-47A3-BB05-9633B7C19131}" type="presParOf" srcId="{A62D461E-FCEA-4F40-91CD-1E1264D1EE0E}" destId="{E8CABA41-93A5-4A47-B929-2DF5B0C93D68}" srcOrd="2" destOrd="0" presId="urn:microsoft.com/office/officeart/2005/8/layout/cycle1"/>
    <dgm:cxn modelId="{70E1A6E6-B538-4CA7-BAAE-9203158839C8}" type="presParOf" srcId="{A62D461E-FCEA-4F40-91CD-1E1264D1EE0E}" destId="{BCB22000-5D13-4905-844F-FB71E8D3062C}" srcOrd="3" destOrd="0" presId="urn:microsoft.com/office/officeart/2005/8/layout/cycle1"/>
    <dgm:cxn modelId="{FFB3B9EA-269A-44C2-915E-065707876137}" type="presParOf" srcId="{A62D461E-FCEA-4F40-91CD-1E1264D1EE0E}" destId="{A681A1E2-272B-417A-959D-81420D5A4D65}" srcOrd="4" destOrd="0" presId="urn:microsoft.com/office/officeart/2005/8/layout/cycle1"/>
    <dgm:cxn modelId="{8EE3C71F-E1D2-4A62-800A-E1A24F820510}" type="presParOf" srcId="{A62D461E-FCEA-4F40-91CD-1E1264D1EE0E}" destId="{EF4058EE-8949-4F03-B282-10C95D858338}" srcOrd="5" destOrd="0" presId="urn:microsoft.com/office/officeart/2005/8/layout/cycle1"/>
    <dgm:cxn modelId="{2BF2BE68-03F5-4004-BB78-27B27B632B9D}" type="presParOf" srcId="{A62D461E-FCEA-4F40-91CD-1E1264D1EE0E}" destId="{DE15AB59-42C5-4D52-9034-CABB67C29533}" srcOrd="6" destOrd="0" presId="urn:microsoft.com/office/officeart/2005/8/layout/cycle1"/>
    <dgm:cxn modelId="{40C423AD-D53D-49C9-8AC7-758F23D2B9FC}" type="presParOf" srcId="{A62D461E-FCEA-4F40-91CD-1E1264D1EE0E}" destId="{6DF4B434-52E9-4247-8E59-9061407FA41E}" srcOrd="7" destOrd="0" presId="urn:microsoft.com/office/officeart/2005/8/layout/cycle1"/>
    <dgm:cxn modelId="{9C76CC79-48D7-4F45-9B4F-A23F9FA624B6}" type="presParOf" srcId="{A62D461E-FCEA-4F40-91CD-1E1264D1EE0E}" destId="{27C6CA12-8A04-47BE-A383-DF1C2D23A7EC}"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476897-53FA-4FB3-A8A3-452B9646B42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73A329-77BC-49CB-BBCA-F4BAA9298F97}">
      <dgm:prSet/>
      <dgm:spPr/>
      <dgm:t>
        <a:bodyPr/>
        <a:lstStyle/>
        <a:p>
          <a:pPr>
            <a:lnSpc>
              <a:spcPct val="100000"/>
            </a:lnSpc>
          </a:pPr>
          <a:r>
            <a:rPr lang="en-US"/>
            <a:t>• Unique flavors of your region</a:t>
          </a:r>
        </a:p>
      </dgm:t>
    </dgm:pt>
    <dgm:pt modelId="{6382A7C3-0BC4-46E6-97D0-300971FC974D}" type="parTrans" cxnId="{C7D11159-96AA-49C4-A122-6F99C7DC6CF1}">
      <dgm:prSet/>
      <dgm:spPr/>
      <dgm:t>
        <a:bodyPr/>
        <a:lstStyle/>
        <a:p>
          <a:endParaRPr lang="en-US"/>
        </a:p>
      </dgm:t>
    </dgm:pt>
    <dgm:pt modelId="{3B7F308A-B7B5-4C1A-88BD-4FEC4528A9E8}" type="sibTrans" cxnId="{C7D11159-96AA-49C4-A122-6F99C7DC6CF1}">
      <dgm:prSet/>
      <dgm:spPr/>
      <dgm:t>
        <a:bodyPr/>
        <a:lstStyle/>
        <a:p>
          <a:endParaRPr lang="en-US"/>
        </a:p>
      </dgm:t>
    </dgm:pt>
    <dgm:pt modelId="{393F297D-0113-4848-8954-CDDA4217B4E2}">
      <dgm:prSet/>
      <dgm:spPr/>
      <dgm:t>
        <a:bodyPr/>
        <a:lstStyle/>
        <a:p>
          <a:pPr>
            <a:lnSpc>
              <a:spcPct val="100000"/>
            </a:lnSpc>
          </a:pPr>
          <a:r>
            <a:rPr lang="en-US"/>
            <a:t>• Traditional knowledge and heritage</a:t>
          </a:r>
        </a:p>
      </dgm:t>
    </dgm:pt>
    <dgm:pt modelId="{158AAB6B-2DD5-408C-B29B-0FED093CC3B2}" type="parTrans" cxnId="{49B3C105-9C57-4949-B3BC-A019F50430AA}">
      <dgm:prSet/>
      <dgm:spPr/>
      <dgm:t>
        <a:bodyPr/>
        <a:lstStyle/>
        <a:p>
          <a:endParaRPr lang="en-US"/>
        </a:p>
      </dgm:t>
    </dgm:pt>
    <dgm:pt modelId="{E90067F9-9198-4603-AB1D-E38ED0FC0CCA}" type="sibTrans" cxnId="{49B3C105-9C57-4949-B3BC-A019F50430AA}">
      <dgm:prSet/>
      <dgm:spPr/>
      <dgm:t>
        <a:bodyPr/>
        <a:lstStyle/>
        <a:p>
          <a:endParaRPr lang="en-US"/>
        </a:p>
      </dgm:t>
    </dgm:pt>
    <dgm:pt modelId="{D07FA1CC-6B5D-482F-8E45-09CE5F8BE746}">
      <dgm:prSet/>
      <dgm:spPr/>
      <dgm:t>
        <a:bodyPr/>
        <a:lstStyle/>
        <a:p>
          <a:pPr>
            <a:lnSpc>
              <a:spcPct val="100000"/>
            </a:lnSpc>
          </a:pPr>
          <a:r>
            <a:rPr lang="en-US"/>
            <a:t>• Pride in local identity</a:t>
          </a:r>
        </a:p>
      </dgm:t>
    </dgm:pt>
    <dgm:pt modelId="{46CEF776-F93A-4C6B-A0ED-9C60B41EB1CA}" type="parTrans" cxnId="{9564C6A4-8AC2-4F86-9BC9-91EB48FD89C4}">
      <dgm:prSet/>
      <dgm:spPr/>
      <dgm:t>
        <a:bodyPr/>
        <a:lstStyle/>
        <a:p>
          <a:endParaRPr lang="en-US"/>
        </a:p>
      </dgm:t>
    </dgm:pt>
    <dgm:pt modelId="{C3472AA1-AEC8-477F-8D86-365823817F06}" type="sibTrans" cxnId="{9564C6A4-8AC2-4F86-9BC9-91EB48FD89C4}">
      <dgm:prSet/>
      <dgm:spPr/>
      <dgm:t>
        <a:bodyPr/>
        <a:lstStyle/>
        <a:p>
          <a:endParaRPr lang="en-US"/>
        </a:p>
      </dgm:t>
    </dgm:pt>
    <dgm:pt modelId="{A28635EB-AF9C-44A0-98EC-0C36D3B175BC}" type="pres">
      <dgm:prSet presAssocID="{3E476897-53FA-4FB3-A8A3-452B9646B428}" presName="root" presStyleCnt="0">
        <dgm:presLayoutVars>
          <dgm:dir/>
          <dgm:resizeHandles val="exact"/>
        </dgm:presLayoutVars>
      </dgm:prSet>
      <dgm:spPr/>
    </dgm:pt>
    <dgm:pt modelId="{A3E1E08A-25B1-4BBE-B2C0-9A539C7A88BA}" type="pres">
      <dgm:prSet presAssocID="{BB73A329-77BC-49CB-BBCA-F4BAA9298F97}" presName="compNode" presStyleCnt="0"/>
      <dgm:spPr/>
    </dgm:pt>
    <dgm:pt modelId="{AF0F89BD-BB55-4F17-AC30-42C895246921}" type="pres">
      <dgm:prSet presAssocID="{BB73A329-77BC-49CB-BBCA-F4BAA9298F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Şaraplar"/>
        </a:ext>
      </dgm:extLst>
    </dgm:pt>
    <dgm:pt modelId="{E40296C5-69E7-405C-A5D6-248775D117F7}" type="pres">
      <dgm:prSet presAssocID="{BB73A329-77BC-49CB-BBCA-F4BAA9298F97}" presName="spaceRect" presStyleCnt="0"/>
      <dgm:spPr/>
    </dgm:pt>
    <dgm:pt modelId="{00BD6FC3-CB7E-40F7-8336-9E09A4371DBD}" type="pres">
      <dgm:prSet presAssocID="{BB73A329-77BC-49CB-BBCA-F4BAA9298F97}" presName="textRect" presStyleLbl="revTx" presStyleIdx="0" presStyleCnt="3">
        <dgm:presLayoutVars>
          <dgm:chMax val="1"/>
          <dgm:chPref val="1"/>
        </dgm:presLayoutVars>
      </dgm:prSet>
      <dgm:spPr/>
    </dgm:pt>
    <dgm:pt modelId="{F29DDB80-F804-4991-832F-09EAAF5F8EA4}" type="pres">
      <dgm:prSet presAssocID="{3B7F308A-B7B5-4C1A-88BD-4FEC4528A9E8}" presName="sibTrans" presStyleCnt="0"/>
      <dgm:spPr/>
    </dgm:pt>
    <dgm:pt modelId="{FA0C727C-C535-4F8E-80E6-BE836E2BED0B}" type="pres">
      <dgm:prSet presAssocID="{393F297D-0113-4848-8954-CDDA4217B4E2}" presName="compNode" presStyleCnt="0"/>
      <dgm:spPr/>
    </dgm:pt>
    <dgm:pt modelId="{A8E40FFA-587A-4EF4-9914-1482EABF76B6}" type="pres">
      <dgm:prSet presAssocID="{393F297D-0113-4848-8954-CDDA4217B4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çmiş"/>
        </a:ext>
      </dgm:extLst>
    </dgm:pt>
    <dgm:pt modelId="{1E9CA67A-0D32-4498-8D31-5285B1D81219}" type="pres">
      <dgm:prSet presAssocID="{393F297D-0113-4848-8954-CDDA4217B4E2}" presName="spaceRect" presStyleCnt="0"/>
      <dgm:spPr/>
    </dgm:pt>
    <dgm:pt modelId="{5F4898D9-7DE0-41C6-97EF-D13ABF90B534}" type="pres">
      <dgm:prSet presAssocID="{393F297D-0113-4848-8954-CDDA4217B4E2}" presName="textRect" presStyleLbl="revTx" presStyleIdx="1" presStyleCnt="3">
        <dgm:presLayoutVars>
          <dgm:chMax val="1"/>
          <dgm:chPref val="1"/>
        </dgm:presLayoutVars>
      </dgm:prSet>
      <dgm:spPr/>
    </dgm:pt>
    <dgm:pt modelId="{6187C61B-27CF-456F-BEFF-782769CFF97F}" type="pres">
      <dgm:prSet presAssocID="{E90067F9-9198-4603-AB1D-E38ED0FC0CCA}" presName="sibTrans" presStyleCnt="0"/>
      <dgm:spPr/>
    </dgm:pt>
    <dgm:pt modelId="{BD5D2EA6-4F7D-4870-9D8C-60859842AAC6}" type="pres">
      <dgm:prSet presAssocID="{D07FA1CC-6B5D-482F-8E45-09CE5F8BE746}" presName="compNode" presStyleCnt="0"/>
      <dgm:spPr/>
    </dgm:pt>
    <dgm:pt modelId="{013E98C2-0B28-4980-9F50-D36EFF260271}" type="pres">
      <dgm:prSet presAssocID="{D07FA1CC-6B5D-482F-8E45-09CE5F8BE7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mlik Rozeti"/>
        </a:ext>
      </dgm:extLst>
    </dgm:pt>
    <dgm:pt modelId="{CA85E2CE-C16B-4714-BF9B-45BEB8C5F971}" type="pres">
      <dgm:prSet presAssocID="{D07FA1CC-6B5D-482F-8E45-09CE5F8BE746}" presName="spaceRect" presStyleCnt="0"/>
      <dgm:spPr/>
    </dgm:pt>
    <dgm:pt modelId="{7952A355-7C27-42E0-8FD8-03BCECC3ACD6}" type="pres">
      <dgm:prSet presAssocID="{D07FA1CC-6B5D-482F-8E45-09CE5F8BE746}" presName="textRect" presStyleLbl="revTx" presStyleIdx="2" presStyleCnt="3">
        <dgm:presLayoutVars>
          <dgm:chMax val="1"/>
          <dgm:chPref val="1"/>
        </dgm:presLayoutVars>
      </dgm:prSet>
      <dgm:spPr/>
    </dgm:pt>
  </dgm:ptLst>
  <dgm:cxnLst>
    <dgm:cxn modelId="{49B3C105-9C57-4949-B3BC-A019F50430AA}" srcId="{3E476897-53FA-4FB3-A8A3-452B9646B428}" destId="{393F297D-0113-4848-8954-CDDA4217B4E2}" srcOrd="1" destOrd="0" parTransId="{158AAB6B-2DD5-408C-B29B-0FED093CC3B2}" sibTransId="{E90067F9-9198-4603-AB1D-E38ED0FC0CCA}"/>
    <dgm:cxn modelId="{9C00290B-F92C-429D-AF45-2B349063783E}" type="presOf" srcId="{D07FA1CC-6B5D-482F-8E45-09CE5F8BE746}" destId="{7952A355-7C27-42E0-8FD8-03BCECC3ACD6}" srcOrd="0" destOrd="0" presId="urn:microsoft.com/office/officeart/2018/2/layout/IconLabelList"/>
    <dgm:cxn modelId="{C7D11159-96AA-49C4-A122-6F99C7DC6CF1}" srcId="{3E476897-53FA-4FB3-A8A3-452B9646B428}" destId="{BB73A329-77BC-49CB-BBCA-F4BAA9298F97}" srcOrd="0" destOrd="0" parTransId="{6382A7C3-0BC4-46E6-97D0-300971FC974D}" sibTransId="{3B7F308A-B7B5-4C1A-88BD-4FEC4528A9E8}"/>
    <dgm:cxn modelId="{5B000B80-4011-471E-B1DB-B3AB68C0D66D}" type="presOf" srcId="{BB73A329-77BC-49CB-BBCA-F4BAA9298F97}" destId="{00BD6FC3-CB7E-40F7-8336-9E09A4371DBD}" srcOrd="0" destOrd="0" presId="urn:microsoft.com/office/officeart/2018/2/layout/IconLabelList"/>
    <dgm:cxn modelId="{9564C6A4-8AC2-4F86-9BC9-91EB48FD89C4}" srcId="{3E476897-53FA-4FB3-A8A3-452B9646B428}" destId="{D07FA1CC-6B5D-482F-8E45-09CE5F8BE746}" srcOrd="2" destOrd="0" parTransId="{46CEF776-F93A-4C6B-A0ED-9C60B41EB1CA}" sibTransId="{C3472AA1-AEC8-477F-8D86-365823817F06}"/>
    <dgm:cxn modelId="{6929E6A6-A70B-460C-A2C9-F2916985BEBD}" type="presOf" srcId="{393F297D-0113-4848-8954-CDDA4217B4E2}" destId="{5F4898D9-7DE0-41C6-97EF-D13ABF90B534}" srcOrd="0" destOrd="0" presId="urn:microsoft.com/office/officeart/2018/2/layout/IconLabelList"/>
    <dgm:cxn modelId="{69724ACA-97ED-4C93-B929-88C228C56A73}" type="presOf" srcId="{3E476897-53FA-4FB3-A8A3-452B9646B428}" destId="{A28635EB-AF9C-44A0-98EC-0C36D3B175BC}" srcOrd="0" destOrd="0" presId="urn:microsoft.com/office/officeart/2018/2/layout/IconLabelList"/>
    <dgm:cxn modelId="{D93CE06C-3058-4C48-9AEB-ACC31E5E94D9}" type="presParOf" srcId="{A28635EB-AF9C-44A0-98EC-0C36D3B175BC}" destId="{A3E1E08A-25B1-4BBE-B2C0-9A539C7A88BA}" srcOrd="0" destOrd="0" presId="urn:microsoft.com/office/officeart/2018/2/layout/IconLabelList"/>
    <dgm:cxn modelId="{ABF852A4-60BA-4C58-90E9-9D22A7E7AF59}" type="presParOf" srcId="{A3E1E08A-25B1-4BBE-B2C0-9A539C7A88BA}" destId="{AF0F89BD-BB55-4F17-AC30-42C895246921}" srcOrd="0" destOrd="0" presId="urn:microsoft.com/office/officeart/2018/2/layout/IconLabelList"/>
    <dgm:cxn modelId="{65B64458-078B-407A-8332-68F8E62DFC71}" type="presParOf" srcId="{A3E1E08A-25B1-4BBE-B2C0-9A539C7A88BA}" destId="{E40296C5-69E7-405C-A5D6-248775D117F7}" srcOrd="1" destOrd="0" presId="urn:microsoft.com/office/officeart/2018/2/layout/IconLabelList"/>
    <dgm:cxn modelId="{94E74AB5-D42B-41CC-81EF-B5E35E7C93D6}" type="presParOf" srcId="{A3E1E08A-25B1-4BBE-B2C0-9A539C7A88BA}" destId="{00BD6FC3-CB7E-40F7-8336-9E09A4371DBD}" srcOrd="2" destOrd="0" presId="urn:microsoft.com/office/officeart/2018/2/layout/IconLabelList"/>
    <dgm:cxn modelId="{A65D6D32-2BE5-415D-AB4E-20A95FF62724}" type="presParOf" srcId="{A28635EB-AF9C-44A0-98EC-0C36D3B175BC}" destId="{F29DDB80-F804-4991-832F-09EAAF5F8EA4}" srcOrd="1" destOrd="0" presId="urn:microsoft.com/office/officeart/2018/2/layout/IconLabelList"/>
    <dgm:cxn modelId="{438E6223-718C-4A89-B6EE-A60D8621377B}" type="presParOf" srcId="{A28635EB-AF9C-44A0-98EC-0C36D3B175BC}" destId="{FA0C727C-C535-4F8E-80E6-BE836E2BED0B}" srcOrd="2" destOrd="0" presId="urn:microsoft.com/office/officeart/2018/2/layout/IconLabelList"/>
    <dgm:cxn modelId="{863AF7D7-F4AA-4105-83F3-DB7C2BB34F23}" type="presParOf" srcId="{FA0C727C-C535-4F8E-80E6-BE836E2BED0B}" destId="{A8E40FFA-587A-4EF4-9914-1482EABF76B6}" srcOrd="0" destOrd="0" presId="urn:microsoft.com/office/officeart/2018/2/layout/IconLabelList"/>
    <dgm:cxn modelId="{F26FEF0E-4E0E-45AE-AD2C-6A28D04E9226}" type="presParOf" srcId="{FA0C727C-C535-4F8E-80E6-BE836E2BED0B}" destId="{1E9CA67A-0D32-4498-8D31-5285B1D81219}" srcOrd="1" destOrd="0" presId="urn:microsoft.com/office/officeart/2018/2/layout/IconLabelList"/>
    <dgm:cxn modelId="{455BE67F-7A90-4212-9542-BF2CB689BEF2}" type="presParOf" srcId="{FA0C727C-C535-4F8E-80E6-BE836E2BED0B}" destId="{5F4898D9-7DE0-41C6-97EF-D13ABF90B534}" srcOrd="2" destOrd="0" presId="urn:microsoft.com/office/officeart/2018/2/layout/IconLabelList"/>
    <dgm:cxn modelId="{F6DBF08D-996F-4EE7-AEAF-2D15CD5C62D4}" type="presParOf" srcId="{A28635EB-AF9C-44A0-98EC-0C36D3B175BC}" destId="{6187C61B-27CF-456F-BEFF-782769CFF97F}" srcOrd="3" destOrd="0" presId="urn:microsoft.com/office/officeart/2018/2/layout/IconLabelList"/>
    <dgm:cxn modelId="{FD9B4476-533E-4523-83E2-96358A2A9DC6}" type="presParOf" srcId="{A28635EB-AF9C-44A0-98EC-0C36D3B175BC}" destId="{BD5D2EA6-4F7D-4870-9D8C-60859842AAC6}" srcOrd="4" destOrd="0" presId="urn:microsoft.com/office/officeart/2018/2/layout/IconLabelList"/>
    <dgm:cxn modelId="{FBC61C37-8E49-403F-BA35-0FDA3BD0AB4A}" type="presParOf" srcId="{BD5D2EA6-4F7D-4870-9D8C-60859842AAC6}" destId="{013E98C2-0B28-4980-9F50-D36EFF260271}" srcOrd="0" destOrd="0" presId="urn:microsoft.com/office/officeart/2018/2/layout/IconLabelList"/>
    <dgm:cxn modelId="{D3F0017D-98CB-44BE-A06E-328E51E3F901}" type="presParOf" srcId="{BD5D2EA6-4F7D-4870-9D8C-60859842AAC6}" destId="{CA85E2CE-C16B-4714-BF9B-45BEB8C5F971}" srcOrd="1" destOrd="0" presId="urn:microsoft.com/office/officeart/2018/2/layout/IconLabelList"/>
    <dgm:cxn modelId="{545D6517-02DB-4C3A-A600-A9A3982C6FEF}" type="presParOf" srcId="{BD5D2EA6-4F7D-4870-9D8C-60859842AAC6}" destId="{7952A355-7C27-42E0-8FD8-03BCECC3ACD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2EF0BA-AEAB-4028-AE5B-0B71A2D5E3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A7945-ED1A-45DE-9D2A-C0154B367E71}">
      <dgm:prSet/>
      <dgm:spPr/>
      <dgm:t>
        <a:bodyPr/>
        <a:lstStyle/>
        <a:p>
          <a:pPr>
            <a:lnSpc>
              <a:spcPct val="100000"/>
            </a:lnSpc>
          </a:pPr>
          <a:r>
            <a:rPr lang="en-US"/>
            <a:t>• Reach more people</a:t>
          </a:r>
        </a:p>
      </dgm:t>
    </dgm:pt>
    <dgm:pt modelId="{44F9469C-29F6-4F28-B5F0-91EFCAC33689}" type="parTrans" cxnId="{85C880EF-A867-4A7E-89CF-CF9CEA2BB6D1}">
      <dgm:prSet/>
      <dgm:spPr/>
      <dgm:t>
        <a:bodyPr/>
        <a:lstStyle/>
        <a:p>
          <a:endParaRPr lang="en-US"/>
        </a:p>
      </dgm:t>
    </dgm:pt>
    <dgm:pt modelId="{944E764A-2932-4F6C-8AD6-1398F748FE02}" type="sibTrans" cxnId="{85C880EF-A867-4A7E-89CF-CF9CEA2BB6D1}">
      <dgm:prSet/>
      <dgm:spPr/>
      <dgm:t>
        <a:bodyPr/>
        <a:lstStyle/>
        <a:p>
          <a:endParaRPr lang="en-US"/>
        </a:p>
      </dgm:t>
    </dgm:pt>
    <dgm:pt modelId="{03174BB4-FE23-4982-B6B2-A17B4D454904}">
      <dgm:prSet/>
      <dgm:spPr/>
      <dgm:t>
        <a:bodyPr/>
        <a:lstStyle/>
        <a:p>
          <a:pPr>
            <a:lnSpc>
              <a:spcPct val="100000"/>
            </a:lnSpc>
          </a:pPr>
          <a:r>
            <a:rPr lang="en-US"/>
            <a:t>• Share your story</a:t>
          </a:r>
        </a:p>
      </dgm:t>
    </dgm:pt>
    <dgm:pt modelId="{15C00DDF-F80E-444D-BCBB-99FF44DD712B}" type="parTrans" cxnId="{5DFB8F5E-34BD-4932-8C07-B1D74C65666F}">
      <dgm:prSet/>
      <dgm:spPr/>
      <dgm:t>
        <a:bodyPr/>
        <a:lstStyle/>
        <a:p>
          <a:endParaRPr lang="en-US"/>
        </a:p>
      </dgm:t>
    </dgm:pt>
    <dgm:pt modelId="{8E3CBF2B-6B65-4CDE-8E73-D7063A4E8783}" type="sibTrans" cxnId="{5DFB8F5E-34BD-4932-8C07-B1D74C65666F}">
      <dgm:prSet/>
      <dgm:spPr/>
      <dgm:t>
        <a:bodyPr/>
        <a:lstStyle/>
        <a:p>
          <a:endParaRPr lang="en-US"/>
        </a:p>
      </dgm:t>
    </dgm:pt>
    <dgm:pt modelId="{A10C4F1F-F606-434B-A06E-62D35142C8C5}">
      <dgm:prSet/>
      <dgm:spPr/>
      <dgm:t>
        <a:bodyPr/>
        <a:lstStyle/>
        <a:p>
          <a:pPr>
            <a:lnSpc>
              <a:spcPct val="100000"/>
            </a:lnSpc>
          </a:pPr>
          <a:r>
            <a:rPr lang="en-US"/>
            <a:t>• Inspire others to choose local</a:t>
          </a:r>
        </a:p>
      </dgm:t>
    </dgm:pt>
    <dgm:pt modelId="{955B2686-0279-4864-9BE2-E19A59EDE301}" type="parTrans" cxnId="{C9ECDB19-4120-4F14-82BD-6315A1249399}">
      <dgm:prSet/>
      <dgm:spPr/>
      <dgm:t>
        <a:bodyPr/>
        <a:lstStyle/>
        <a:p>
          <a:endParaRPr lang="en-US"/>
        </a:p>
      </dgm:t>
    </dgm:pt>
    <dgm:pt modelId="{0077BF9F-1AA1-4D49-A998-D2DDB7E8DE50}" type="sibTrans" cxnId="{C9ECDB19-4120-4F14-82BD-6315A1249399}">
      <dgm:prSet/>
      <dgm:spPr/>
      <dgm:t>
        <a:bodyPr/>
        <a:lstStyle/>
        <a:p>
          <a:endParaRPr lang="en-US"/>
        </a:p>
      </dgm:t>
    </dgm:pt>
    <dgm:pt modelId="{2ACAA44D-937D-4F47-812E-6CE0C5CF8CC2}" type="pres">
      <dgm:prSet presAssocID="{DD2EF0BA-AEAB-4028-AE5B-0B71A2D5E3D3}" presName="root" presStyleCnt="0">
        <dgm:presLayoutVars>
          <dgm:dir/>
          <dgm:resizeHandles val="exact"/>
        </dgm:presLayoutVars>
      </dgm:prSet>
      <dgm:spPr/>
    </dgm:pt>
    <dgm:pt modelId="{F47351E8-39D6-4152-8B9D-E3BBAB08AF92}" type="pres">
      <dgm:prSet presAssocID="{E0DA7945-ED1A-45DE-9D2A-C0154B367E71}" presName="compNode" presStyleCnt="0"/>
      <dgm:spPr/>
    </dgm:pt>
    <dgm:pt modelId="{6A70047F-CBF1-4664-94B2-A737997BA00B}" type="pres">
      <dgm:prSet presAssocID="{E0DA7945-ED1A-45DE-9D2A-C0154B367E71}" presName="bgRect" presStyleLbl="bgShp" presStyleIdx="0" presStyleCnt="3" custLinFactNeighborX="556" custLinFactNeighborY="-27172"/>
      <dgm:spPr/>
    </dgm:pt>
    <dgm:pt modelId="{AC783E5F-E877-4A52-993D-7D7E2016E1AE}" type="pres">
      <dgm:prSet presAssocID="{E0DA7945-ED1A-45DE-9D2A-C0154B367E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DF6C2166-5E34-4E35-88A8-0BDD9682C8FA}" type="pres">
      <dgm:prSet presAssocID="{E0DA7945-ED1A-45DE-9D2A-C0154B367E71}" presName="spaceRect" presStyleCnt="0"/>
      <dgm:spPr/>
    </dgm:pt>
    <dgm:pt modelId="{ACBF95AD-A7A2-41CC-AFB9-554D06E1D754}" type="pres">
      <dgm:prSet presAssocID="{E0DA7945-ED1A-45DE-9D2A-C0154B367E71}" presName="parTx" presStyleLbl="revTx" presStyleIdx="0" presStyleCnt="3">
        <dgm:presLayoutVars>
          <dgm:chMax val="0"/>
          <dgm:chPref val="0"/>
        </dgm:presLayoutVars>
      </dgm:prSet>
      <dgm:spPr/>
    </dgm:pt>
    <dgm:pt modelId="{C34F6B9F-6F52-4DA6-94D3-243857F13EBF}" type="pres">
      <dgm:prSet presAssocID="{944E764A-2932-4F6C-8AD6-1398F748FE02}" presName="sibTrans" presStyleCnt="0"/>
      <dgm:spPr/>
    </dgm:pt>
    <dgm:pt modelId="{8E61C737-E3BC-4B14-9DA1-A8644C6AA404}" type="pres">
      <dgm:prSet presAssocID="{03174BB4-FE23-4982-B6B2-A17B4D454904}" presName="compNode" presStyleCnt="0"/>
      <dgm:spPr/>
    </dgm:pt>
    <dgm:pt modelId="{255786E8-B552-40A3-BBBF-7D4083E79599}" type="pres">
      <dgm:prSet presAssocID="{03174BB4-FE23-4982-B6B2-A17B4D454904}" presName="bgRect" presStyleLbl="bgShp" presStyleIdx="1" presStyleCnt="3" custLinFactNeighborX="1979" custLinFactNeighborY="-1938"/>
      <dgm:spPr/>
    </dgm:pt>
    <dgm:pt modelId="{5BC320C7-E8BB-4524-ACA6-D7C4BADA5428}" type="pres">
      <dgm:prSet presAssocID="{03174BB4-FE23-4982-B6B2-A17B4D4549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lt Yazı"/>
        </a:ext>
      </dgm:extLst>
    </dgm:pt>
    <dgm:pt modelId="{1FCCFB8C-A008-4B74-A24B-008649FB0C9C}" type="pres">
      <dgm:prSet presAssocID="{03174BB4-FE23-4982-B6B2-A17B4D454904}" presName="spaceRect" presStyleCnt="0"/>
      <dgm:spPr/>
    </dgm:pt>
    <dgm:pt modelId="{0BEDEFAC-AF1D-4E64-AF10-3B57135C1ACA}" type="pres">
      <dgm:prSet presAssocID="{03174BB4-FE23-4982-B6B2-A17B4D454904}" presName="parTx" presStyleLbl="revTx" presStyleIdx="1" presStyleCnt="3">
        <dgm:presLayoutVars>
          <dgm:chMax val="0"/>
          <dgm:chPref val="0"/>
        </dgm:presLayoutVars>
      </dgm:prSet>
      <dgm:spPr/>
    </dgm:pt>
    <dgm:pt modelId="{3B75ABAD-05E3-4411-BF0B-B9919AE88883}" type="pres">
      <dgm:prSet presAssocID="{8E3CBF2B-6B65-4CDE-8E73-D7063A4E8783}" presName="sibTrans" presStyleCnt="0"/>
      <dgm:spPr/>
    </dgm:pt>
    <dgm:pt modelId="{24DFD221-B00D-4FA2-BBD6-B0E4193B9CEA}" type="pres">
      <dgm:prSet presAssocID="{A10C4F1F-F606-434B-A06E-62D35142C8C5}" presName="compNode" presStyleCnt="0"/>
      <dgm:spPr/>
    </dgm:pt>
    <dgm:pt modelId="{49545760-AF51-409B-81FA-32F432FF9436}" type="pres">
      <dgm:prSet presAssocID="{A10C4F1F-F606-434B-A06E-62D35142C8C5}" presName="bgRect" presStyleLbl="bgShp" presStyleIdx="2" presStyleCnt="3"/>
      <dgm:spPr/>
    </dgm:pt>
    <dgm:pt modelId="{9809C2F1-C082-4813-A66E-DC544B077056}" type="pres">
      <dgm:prSet presAssocID="{A10C4F1F-F606-434B-A06E-62D35142C8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untain scene"/>
        </a:ext>
      </dgm:extLst>
    </dgm:pt>
    <dgm:pt modelId="{0B0F4EC2-CD63-4FF1-9B42-71A2044F9178}" type="pres">
      <dgm:prSet presAssocID="{A10C4F1F-F606-434B-A06E-62D35142C8C5}" presName="spaceRect" presStyleCnt="0"/>
      <dgm:spPr/>
    </dgm:pt>
    <dgm:pt modelId="{EA666542-78A4-4691-AF06-0D11C3BB5965}" type="pres">
      <dgm:prSet presAssocID="{A10C4F1F-F606-434B-A06E-62D35142C8C5}" presName="parTx" presStyleLbl="revTx" presStyleIdx="2" presStyleCnt="3">
        <dgm:presLayoutVars>
          <dgm:chMax val="0"/>
          <dgm:chPref val="0"/>
        </dgm:presLayoutVars>
      </dgm:prSet>
      <dgm:spPr/>
    </dgm:pt>
  </dgm:ptLst>
  <dgm:cxnLst>
    <dgm:cxn modelId="{C9ECDB19-4120-4F14-82BD-6315A1249399}" srcId="{DD2EF0BA-AEAB-4028-AE5B-0B71A2D5E3D3}" destId="{A10C4F1F-F606-434B-A06E-62D35142C8C5}" srcOrd="2" destOrd="0" parTransId="{955B2686-0279-4864-9BE2-E19A59EDE301}" sibTransId="{0077BF9F-1AA1-4D49-A998-D2DDB7E8DE50}"/>
    <dgm:cxn modelId="{5DFB8F5E-34BD-4932-8C07-B1D74C65666F}" srcId="{DD2EF0BA-AEAB-4028-AE5B-0B71A2D5E3D3}" destId="{03174BB4-FE23-4982-B6B2-A17B4D454904}" srcOrd="1" destOrd="0" parTransId="{15C00DDF-F80E-444D-BCBB-99FF44DD712B}" sibTransId="{8E3CBF2B-6B65-4CDE-8E73-D7063A4E8783}"/>
    <dgm:cxn modelId="{D3061B47-E6E4-485B-B794-DECB859D58BC}" type="presOf" srcId="{E0DA7945-ED1A-45DE-9D2A-C0154B367E71}" destId="{ACBF95AD-A7A2-41CC-AFB9-554D06E1D754}" srcOrd="0" destOrd="0" presId="urn:microsoft.com/office/officeart/2018/2/layout/IconVerticalSolidList"/>
    <dgm:cxn modelId="{C0F85F4E-5EA0-41A0-86C0-08E809E04485}" type="presOf" srcId="{03174BB4-FE23-4982-B6B2-A17B4D454904}" destId="{0BEDEFAC-AF1D-4E64-AF10-3B57135C1ACA}" srcOrd="0" destOrd="0" presId="urn:microsoft.com/office/officeart/2018/2/layout/IconVerticalSolidList"/>
    <dgm:cxn modelId="{4C3D9A77-E050-497B-A25E-95C75A01B187}" type="presOf" srcId="{A10C4F1F-F606-434B-A06E-62D35142C8C5}" destId="{EA666542-78A4-4691-AF06-0D11C3BB5965}" srcOrd="0" destOrd="0" presId="urn:microsoft.com/office/officeart/2018/2/layout/IconVerticalSolidList"/>
    <dgm:cxn modelId="{DC203699-C2F1-4DA6-A2B9-A963A525FC0A}" type="presOf" srcId="{DD2EF0BA-AEAB-4028-AE5B-0B71A2D5E3D3}" destId="{2ACAA44D-937D-4F47-812E-6CE0C5CF8CC2}" srcOrd="0" destOrd="0" presId="urn:microsoft.com/office/officeart/2018/2/layout/IconVerticalSolidList"/>
    <dgm:cxn modelId="{85C880EF-A867-4A7E-89CF-CF9CEA2BB6D1}" srcId="{DD2EF0BA-AEAB-4028-AE5B-0B71A2D5E3D3}" destId="{E0DA7945-ED1A-45DE-9D2A-C0154B367E71}" srcOrd="0" destOrd="0" parTransId="{44F9469C-29F6-4F28-B5F0-91EFCAC33689}" sibTransId="{944E764A-2932-4F6C-8AD6-1398F748FE02}"/>
    <dgm:cxn modelId="{5052D5D9-EEC9-4B78-B5E9-5741790DCC25}" type="presParOf" srcId="{2ACAA44D-937D-4F47-812E-6CE0C5CF8CC2}" destId="{F47351E8-39D6-4152-8B9D-E3BBAB08AF92}" srcOrd="0" destOrd="0" presId="urn:microsoft.com/office/officeart/2018/2/layout/IconVerticalSolidList"/>
    <dgm:cxn modelId="{C756309F-0BCA-4840-8D2B-0ABD3E6E92BE}" type="presParOf" srcId="{F47351E8-39D6-4152-8B9D-E3BBAB08AF92}" destId="{6A70047F-CBF1-4664-94B2-A737997BA00B}" srcOrd="0" destOrd="0" presId="urn:microsoft.com/office/officeart/2018/2/layout/IconVerticalSolidList"/>
    <dgm:cxn modelId="{D5B6A065-0213-4D50-A1EA-B8AC957ABFB6}" type="presParOf" srcId="{F47351E8-39D6-4152-8B9D-E3BBAB08AF92}" destId="{AC783E5F-E877-4A52-993D-7D7E2016E1AE}" srcOrd="1" destOrd="0" presId="urn:microsoft.com/office/officeart/2018/2/layout/IconVerticalSolidList"/>
    <dgm:cxn modelId="{A862F199-09CC-4926-BABC-D5A1913BCEAC}" type="presParOf" srcId="{F47351E8-39D6-4152-8B9D-E3BBAB08AF92}" destId="{DF6C2166-5E34-4E35-88A8-0BDD9682C8FA}" srcOrd="2" destOrd="0" presId="urn:microsoft.com/office/officeart/2018/2/layout/IconVerticalSolidList"/>
    <dgm:cxn modelId="{565E42A4-5FDC-4E4C-8090-3C0803BCA0A5}" type="presParOf" srcId="{F47351E8-39D6-4152-8B9D-E3BBAB08AF92}" destId="{ACBF95AD-A7A2-41CC-AFB9-554D06E1D754}" srcOrd="3" destOrd="0" presId="urn:microsoft.com/office/officeart/2018/2/layout/IconVerticalSolidList"/>
    <dgm:cxn modelId="{2FB86E42-AE9F-42D9-967E-E719165AF3EC}" type="presParOf" srcId="{2ACAA44D-937D-4F47-812E-6CE0C5CF8CC2}" destId="{C34F6B9F-6F52-4DA6-94D3-243857F13EBF}" srcOrd="1" destOrd="0" presId="urn:microsoft.com/office/officeart/2018/2/layout/IconVerticalSolidList"/>
    <dgm:cxn modelId="{6484DAD0-76DE-4F0B-B38D-1FB44DF03A76}" type="presParOf" srcId="{2ACAA44D-937D-4F47-812E-6CE0C5CF8CC2}" destId="{8E61C737-E3BC-4B14-9DA1-A8644C6AA404}" srcOrd="2" destOrd="0" presId="urn:microsoft.com/office/officeart/2018/2/layout/IconVerticalSolidList"/>
    <dgm:cxn modelId="{693D8BDC-C87A-4C99-8B8D-F7D8BB66214B}" type="presParOf" srcId="{8E61C737-E3BC-4B14-9DA1-A8644C6AA404}" destId="{255786E8-B552-40A3-BBBF-7D4083E79599}" srcOrd="0" destOrd="0" presId="urn:microsoft.com/office/officeart/2018/2/layout/IconVerticalSolidList"/>
    <dgm:cxn modelId="{F9BAD818-6430-4C0C-8C9C-FEE45E849E32}" type="presParOf" srcId="{8E61C737-E3BC-4B14-9DA1-A8644C6AA404}" destId="{5BC320C7-E8BB-4524-ACA6-D7C4BADA5428}" srcOrd="1" destOrd="0" presId="urn:microsoft.com/office/officeart/2018/2/layout/IconVerticalSolidList"/>
    <dgm:cxn modelId="{190666AE-0ACC-4CEB-A31F-33D1DAD52693}" type="presParOf" srcId="{8E61C737-E3BC-4B14-9DA1-A8644C6AA404}" destId="{1FCCFB8C-A008-4B74-A24B-008649FB0C9C}" srcOrd="2" destOrd="0" presId="urn:microsoft.com/office/officeart/2018/2/layout/IconVerticalSolidList"/>
    <dgm:cxn modelId="{6CCC9167-F6B1-44BD-81AF-0B7CECD133E8}" type="presParOf" srcId="{8E61C737-E3BC-4B14-9DA1-A8644C6AA404}" destId="{0BEDEFAC-AF1D-4E64-AF10-3B57135C1ACA}" srcOrd="3" destOrd="0" presId="urn:microsoft.com/office/officeart/2018/2/layout/IconVerticalSolidList"/>
    <dgm:cxn modelId="{774B0BF7-2F81-419C-A7DA-A6D4F56C3D67}" type="presParOf" srcId="{2ACAA44D-937D-4F47-812E-6CE0C5CF8CC2}" destId="{3B75ABAD-05E3-4411-BF0B-B9919AE88883}" srcOrd="3" destOrd="0" presId="urn:microsoft.com/office/officeart/2018/2/layout/IconVerticalSolidList"/>
    <dgm:cxn modelId="{37095287-40C0-460F-8979-8DFB49BFACC9}" type="presParOf" srcId="{2ACAA44D-937D-4F47-812E-6CE0C5CF8CC2}" destId="{24DFD221-B00D-4FA2-BBD6-B0E4193B9CEA}" srcOrd="4" destOrd="0" presId="urn:microsoft.com/office/officeart/2018/2/layout/IconVerticalSolidList"/>
    <dgm:cxn modelId="{009D3987-C94B-4D10-A0CD-BEB4AFEB9A7C}" type="presParOf" srcId="{24DFD221-B00D-4FA2-BBD6-B0E4193B9CEA}" destId="{49545760-AF51-409B-81FA-32F432FF9436}" srcOrd="0" destOrd="0" presId="urn:microsoft.com/office/officeart/2018/2/layout/IconVerticalSolidList"/>
    <dgm:cxn modelId="{21B77646-8899-4895-8F7F-4FCDF2E0B60A}" type="presParOf" srcId="{24DFD221-B00D-4FA2-BBD6-B0E4193B9CEA}" destId="{9809C2F1-C082-4813-A66E-DC544B077056}" srcOrd="1" destOrd="0" presId="urn:microsoft.com/office/officeart/2018/2/layout/IconVerticalSolidList"/>
    <dgm:cxn modelId="{35F225D4-CF83-4FCD-91B2-65A1B5FD69F4}" type="presParOf" srcId="{24DFD221-B00D-4FA2-BBD6-B0E4193B9CEA}" destId="{0B0F4EC2-CD63-4FF1-9B42-71A2044F9178}" srcOrd="2" destOrd="0" presId="urn:microsoft.com/office/officeart/2018/2/layout/IconVerticalSolidList"/>
    <dgm:cxn modelId="{8E784EF1-34AE-4AE6-8516-E5B63B505A24}" type="presParOf" srcId="{24DFD221-B00D-4FA2-BBD6-B0E4193B9CEA}" destId="{EA666542-78A4-4691-AF06-0D11C3BB59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9C09D-A4DA-4DEC-B209-E4977B6D4AE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34F10CC-50FA-4C05-8C13-3FD924855419}">
      <dgm:prSet/>
      <dgm:spPr/>
      <dgm:t>
        <a:bodyPr/>
        <a:lstStyle/>
        <a:p>
          <a:r>
            <a:rPr lang="en-US"/>
            <a:t>• Be honest and clear</a:t>
          </a:r>
        </a:p>
      </dgm:t>
    </dgm:pt>
    <dgm:pt modelId="{3F97FEFA-CDBF-46C7-891A-09869D021E66}" type="parTrans" cxnId="{3F7757D7-BD37-47A5-BF08-0EE593001CE4}">
      <dgm:prSet/>
      <dgm:spPr/>
      <dgm:t>
        <a:bodyPr/>
        <a:lstStyle/>
        <a:p>
          <a:endParaRPr lang="en-US"/>
        </a:p>
      </dgm:t>
    </dgm:pt>
    <dgm:pt modelId="{FD77EE49-C318-4FC3-B3DF-8B1FD07143F3}" type="sibTrans" cxnId="{3F7757D7-BD37-47A5-BF08-0EE593001CE4}">
      <dgm:prSet/>
      <dgm:spPr/>
      <dgm:t>
        <a:bodyPr/>
        <a:lstStyle/>
        <a:p>
          <a:endParaRPr lang="en-US"/>
        </a:p>
      </dgm:t>
    </dgm:pt>
    <dgm:pt modelId="{403A02D0-2023-4A8A-BC5E-6541F0C997B7}">
      <dgm:prSet/>
      <dgm:spPr/>
      <dgm:t>
        <a:bodyPr/>
        <a:lstStyle/>
        <a:p>
          <a:r>
            <a:rPr lang="en-US"/>
            <a:t>• Show the real process of your work</a:t>
          </a:r>
        </a:p>
      </dgm:t>
    </dgm:pt>
    <dgm:pt modelId="{21133E24-8703-4F15-BBCF-BE7A0B0B14B9}" type="parTrans" cxnId="{180C5E73-8970-40CD-83CD-CAD0F1B7F60D}">
      <dgm:prSet/>
      <dgm:spPr/>
      <dgm:t>
        <a:bodyPr/>
        <a:lstStyle/>
        <a:p>
          <a:endParaRPr lang="en-US"/>
        </a:p>
      </dgm:t>
    </dgm:pt>
    <dgm:pt modelId="{27016895-1BFC-4141-9A9C-5AE16B2E6B7A}" type="sibTrans" cxnId="{180C5E73-8970-40CD-83CD-CAD0F1B7F60D}">
      <dgm:prSet/>
      <dgm:spPr/>
      <dgm:t>
        <a:bodyPr/>
        <a:lstStyle/>
        <a:p>
          <a:endParaRPr lang="en-US"/>
        </a:p>
      </dgm:t>
    </dgm:pt>
    <dgm:pt modelId="{0F46B138-3E1C-4971-B70E-F8355A93D610}">
      <dgm:prSet/>
      <dgm:spPr/>
      <dgm:t>
        <a:bodyPr/>
        <a:lstStyle/>
        <a:p>
          <a:r>
            <a:rPr lang="en-US"/>
            <a:t>• Use photos of real products and people</a:t>
          </a:r>
        </a:p>
      </dgm:t>
    </dgm:pt>
    <dgm:pt modelId="{57876A26-60E1-408E-BC29-E68FA588B366}" type="parTrans" cxnId="{BB095E49-3E86-4EAE-A6CB-B2BAEB40CFCE}">
      <dgm:prSet/>
      <dgm:spPr/>
      <dgm:t>
        <a:bodyPr/>
        <a:lstStyle/>
        <a:p>
          <a:endParaRPr lang="en-US"/>
        </a:p>
      </dgm:t>
    </dgm:pt>
    <dgm:pt modelId="{C46A9464-EAC8-4CFB-BB49-9B3099DAF8F9}" type="sibTrans" cxnId="{BB095E49-3E86-4EAE-A6CB-B2BAEB40CFCE}">
      <dgm:prSet/>
      <dgm:spPr/>
      <dgm:t>
        <a:bodyPr/>
        <a:lstStyle/>
        <a:p>
          <a:endParaRPr lang="en-US"/>
        </a:p>
      </dgm:t>
    </dgm:pt>
    <dgm:pt modelId="{D095853A-A24F-48A5-A496-6E6B1DCD9895}" type="pres">
      <dgm:prSet presAssocID="{4239C09D-A4DA-4DEC-B209-E4977B6D4AEF}" presName="hierChild1" presStyleCnt="0">
        <dgm:presLayoutVars>
          <dgm:chPref val="1"/>
          <dgm:dir/>
          <dgm:animOne val="branch"/>
          <dgm:animLvl val="lvl"/>
          <dgm:resizeHandles/>
        </dgm:presLayoutVars>
      </dgm:prSet>
      <dgm:spPr/>
    </dgm:pt>
    <dgm:pt modelId="{717E8624-1FD6-4AA0-9BE3-9EF5A558D493}" type="pres">
      <dgm:prSet presAssocID="{134F10CC-50FA-4C05-8C13-3FD924855419}" presName="hierRoot1" presStyleCnt="0"/>
      <dgm:spPr/>
    </dgm:pt>
    <dgm:pt modelId="{7AE21D7F-864C-40BF-A413-FB4ECCC11FAA}" type="pres">
      <dgm:prSet presAssocID="{134F10CC-50FA-4C05-8C13-3FD924855419}" presName="composite" presStyleCnt="0"/>
      <dgm:spPr/>
    </dgm:pt>
    <dgm:pt modelId="{AB94390C-2C18-4361-877E-7D91B3ED5168}" type="pres">
      <dgm:prSet presAssocID="{134F10CC-50FA-4C05-8C13-3FD924855419}" presName="background" presStyleLbl="node0" presStyleIdx="0" presStyleCnt="3"/>
      <dgm:spPr/>
    </dgm:pt>
    <dgm:pt modelId="{7BD9532E-EAD8-4ED1-A784-9C4E37DAE717}" type="pres">
      <dgm:prSet presAssocID="{134F10CC-50FA-4C05-8C13-3FD924855419}" presName="text" presStyleLbl="fgAcc0" presStyleIdx="0" presStyleCnt="3">
        <dgm:presLayoutVars>
          <dgm:chPref val="3"/>
        </dgm:presLayoutVars>
      </dgm:prSet>
      <dgm:spPr/>
    </dgm:pt>
    <dgm:pt modelId="{D7491E8F-7134-42B3-AABA-F7DCF6B8F2D8}" type="pres">
      <dgm:prSet presAssocID="{134F10CC-50FA-4C05-8C13-3FD924855419}" presName="hierChild2" presStyleCnt="0"/>
      <dgm:spPr/>
    </dgm:pt>
    <dgm:pt modelId="{A02BDEAC-2020-4126-BB0B-7F726C4B8A2C}" type="pres">
      <dgm:prSet presAssocID="{403A02D0-2023-4A8A-BC5E-6541F0C997B7}" presName="hierRoot1" presStyleCnt="0"/>
      <dgm:spPr/>
    </dgm:pt>
    <dgm:pt modelId="{AAA4C285-63C2-404D-85C4-3F2264A4E001}" type="pres">
      <dgm:prSet presAssocID="{403A02D0-2023-4A8A-BC5E-6541F0C997B7}" presName="composite" presStyleCnt="0"/>
      <dgm:spPr/>
    </dgm:pt>
    <dgm:pt modelId="{34450E5E-F04F-4EFF-AF06-B4F91BE1C52E}" type="pres">
      <dgm:prSet presAssocID="{403A02D0-2023-4A8A-BC5E-6541F0C997B7}" presName="background" presStyleLbl="node0" presStyleIdx="1" presStyleCnt="3"/>
      <dgm:spPr/>
    </dgm:pt>
    <dgm:pt modelId="{1F2BDD93-8556-464D-A7C6-793D692FB29B}" type="pres">
      <dgm:prSet presAssocID="{403A02D0-2023-4A8A-BC5E-6541F0C997B7}" presName="text" presStyleLbl="fgAcc0" presStyleIdx="1" presStyleCnt="3">
        <dgm:presLayoutVars>
          <dgm:chPref val="3"/>
        </dgm:presLayoutVars>
      </dgm:prSet>
      <dgm:spPr/>
    </dgm:pt>
    <dgm:pt modelId="{F10CACE3-6DA5-4730-BEC9-275F92F4BE1A}" type="pres">
      <dgm:prSet presAssocID="{403A02D0-2023-4A8A-BC5E-6541F0C997B7}" presName="hierChild2" presStyleCnt="0"/>
      <dgm:spPr/>
    </dgm:pt>
    <dgm:pt modelId="{EF6D2B67-90F1-40D7-B51F-43110DC9C858}" type="pres">
      <dgm:prSet presAssocID="{0F46B138-3E1C-4971-B70E-F8355A93D610}" presName="hierRoot1" presStyleCnt="0"/>
      <dgm:spPr/>
    </dgm:pt>
    <dgm:pt modelId="{AB3D3D15-26A4-49FA-A2FA-81298D1BC8B7}" type="pres">
      <dgm:prSet presAssocID="{0F46B138-3E1C-4971-B70E-F8355A93D610}" presName="composite" presStyleCnt="0"/>
      <dgm:spPr/>
    </dgm:pt>
    <dgm:pt modelId="{E99D8C0C-15F8-428C-91BF-D05F9D3511B6}" type="pres">
      <dgm:prSet presAssocID="{0F46B138-3E1C-4971-B70E-F8355A93D610}" presName="background" presStyleLbl="node0" presStyleIdx="2" presStyleCnt="3"/>
      <dgm:spPr/>
    </dgm:pt>
    <dgm:pt modelId="{9159D583-1930-4A6F-B7A2-D6831F2054B3}" type="pres">
      <dgm:prSet presAssocID="{0F46B138-3E1C-4971-B70E-F8355A93D610}" presName="text" presStyleLbl="fgAcc0" presStyleIdx="2" presStyleCnt="3">
        <dgm:presLayoutVars>
          <dgm:chPref val="3"/>
        </dgm:presLayoutVars>
      </dgm:prSet>
      <dgm:spPr/>
    </dgm:pt>
    <dgm:pt modelId="{1C688321-F2A5-4212-8ED5-172A4031BEBB}" type="pres">
      <dgm:prSet presAssocID="{0F46B138-3E1C-4971-B70E-F8355A93D610}" presName="hierChild2" presStyleCnt="0"/>
      <dgm:spPr/>
    </dgm:pt>
  </dgm:ptLst>
  <dgm:cxnLst>
    <dgm:cxn modelId="{359CA42C-1202-4325-9669-0EEB8F61E8A0}" type="presOf" srcId="{4239C09D-A4DA-4DEC-B209-E4977B6D4AEF}" destId="{D095853A-A24F-48A5-A496-6E6B1DCD9895}" srcOrd="0" destOrd="0" presId="urn:microsoft.com/office/officeart/2005/8/layout/hierarchy1"/>
    <dgm:cxn modelId="{548AD663-FA27-489D-B124-F0B250B1832C}" type="presOf" srcId="{134F10CC-50FA-4C05-8C13-3FD924855419}" destId="{7BD9532E-EAD8-4ED1-A784-9C4E37DAE717}" srcOrd="0" destOrd="0" presId="urn:microsoft.com/office/officeart/2005/8/layout/hierarchy1"/>
    <dgm:cxn modelId="{BB095E49-3E86-4EAE-A6CB-B2BAEB40CFCE}" srcId="{4239C09D-A4DA-4DEC-B209-E4977B6D4AEF}" destId="{0F46B138-3E1C-4971-B70E-F8355A93D610}" srcOrd="2" destOrd="0" parTransId="{57876A26-60E1-408E-BC29-E68FA588B366}" sibTransId="{C46A9464-EAC8-4CFB-BB49-9B3099DAF8F9}"/>
    <dgm:cxn modelId="{180C5E73-8970-40CD-83CD-CAD0F1B7F60D}" srcId="{4239C09D-A4DA-4DEC-B209-E4977B6D4AEF}" destId="{403A02D0-2023-4A8A-BC5E-6541F0C997B7}" srcOrd="1" destOrd="0" parTransId="{21133E24-8703-4F15-BBCF-BE7A0B0B14B9}" sibTransId="{27016895-1BFC-4141-9A9C-5AE16B2E6B7A}"/>
    <dgm:cxn modelId="{3F7757D7-BD37-47A5-BF08-0EE593001CE4}" srcId="{4239C09D-A4DA-4DEC-B209-E4977B6D4AEF}" destId="{134F10CC-50FA-4C05-8C13-3FD924855419}" srcOrd="0" destOrd="0" parTransId="{3F97FEFA-CDBF-46C7-891A-09869D021E66}" sibTransId="{FD77EE49-C318-4FC3-B3DF-8B1FD07143F3}"/>
    <dgm:cxn modelId="{09DF44E9-6BBB-4722-8E41-67A13D40B2BF}" type="presOf" srcId="{403A02D0-2023-4A8A-BC5E-6541F0C997B7}" destId="{1F2BDD93-8556-464D-A7C6-793D692FB29B}" srcOrd="0" destOrd="0" presId="urn:microsoft.com/office/officeart/2005/8/layout/hierarchy1"/>
    <dgm:cxn modelId="{A1CB09F5-BA56-4DD3-BD24-594B4B254E93}" type="presOf" srcId="{0F46B138-3E1C-4971-B70E-F8355A93D610}" destId="{9159D583-1930-4A6F-B7A2-D6831F2054B3}" srcOrd="0" destOrd="0" presId="urn:microsoft.com/office/officeart/2005/8/layout/hierarchy1"/>
    <dgm:cxn modelId="{3481AB21-CBE6-473E-979A-5447540830D8}" type="presParOf" srcId="{D095853A-A24F-48A5-A496-6E6B1DCD9895}" destId="{717E8624-1FD6-4AA0-9BE3-9EF5A558D493}" srcOrd="0" destOrd="0" presId="urn:microsoft.com/office/officeart/2005/8/layout/hierarchy1"/>
    <dgm:cxn modelId="{B1E5BA36-C7FA-4A8D-9350-E77245B92475}" type="presParOf" srcId="{717E8624-1FD6-4AA0-9BE3-9EF5A558D493}" destId="{7AE21D7F-864C-40BF-A413-FB4ECCC11FAA}" srcOrd="0" destOrd="0" presId="urn:microsoft.com/office/officeart/2005/8/layout/hierarchy1"/>
    <dgm:cxn modelId="{52F60E62-8177-4DA6-9866-2B56AFCA5ADF}" type="presParOf" srcId="{7AE21D7F-864C-40BF-A413-FB4ECCC11FAA}" destId="{AB94390C-2C18-4361-877E-7D91B3ED5168}" srcOrd="0" destOrd="0" presId="urn:microsoft.com/office/officeart/2005/8/layout/hierarchy1"/>
    <dgm:cxn modelId="{C3D4D96F-0879-463D-BCFA-60DC58334103}" type="presParOf" srcId="{7AE21D7F-864C-40BF-A413-FB4ECCC11FAA}" destId="{7BD9532E-EAD8-4ED1-A784-9C4E37DAE717}" srcOrd="1" destOrd="0" presId="urn:microsoft.com/office/officeart/2005/8/layout/hierarchy1"/>
    <dgm:cxn modelId="{C508EAF8-44C2-432B-A675-57797AC50D9D}" type="presParOf" srcId="{717E8624-1FD6-4AA0-9BE3-9EF5A558D493}" destId="{D7491E8F-7134-42B3-AABA-F7DCF6B8F2D8}" srcOrd="1" destOrd="0" presId="urn:microsoft.com/office/officeart/2005/8/layout/hierarchy1"/>
    <dgm:cxn modelId="{6C30904C-0882-4F96-A0A7-A2EAB44AE774}" type="presParOf" srcId="{D095853A-A24F-48A5-A496-6E6B1DCD9895}" destId="{A02BDEAC-2020-4126-BB0B-7F726C4B8A2C}" srcOrd="1" destOrd="0" presId="urn:microsoft.com/office/officeart/2005/8/layout/hierarchy1"/>
    <dgm:cxn modelId="{E11752A2-A349-41C7-B9CF-B8F298C12316}" type="presParOf" srcId="{A02BDEAC-2020-4126-BB0B-7F726C4B8A2C}" destId="{AAA4C285-63C2-404D-85C4-3F2264A4E001}" srcOrd="0" destOrd="0" presId="urn:microsoft.com/office/officeart/2005/8/layout/hierarchy1"/>
    <dgm:cxn modelId="{1BB0B0E7-E39C-4126-9716-57CD919B680B}" type="presParOf" srcId="{AAA4C285-63C2-404D-85C4-3F2264A4E001}" destId="{34450E5E-F04F-4EFF-AF06-B4F91BE1C52E}" srcOrd="0" destOrd="0" presId="urn:microsoft.com/office/officeart/2005/8/layout/hierarchy1"/>
    <dgm:cxn modelId="{4454A4F2-7F1F-451C-935F-C627331526E3}" type="presParOf" srcId="{AAA4C285-63C2-404D-85C4-3F2264A4E001}" destId="{1F2BDD93-8556-464D-A7C6-793D692FB29B}" srcOrd="1" destOrd="0" presId="urn:microsoft.com/office/officeart/2005/8/layout/hierarchy1"/>
    <dgm:cxn modelId="{17EB3CE5-CD3B-4D3B-AC56-88ACA10CDDE1}" type="presParOf" srcId="{A02BDEAC-2020-4126-BB0B-7F726C4B8A2C}" destId="{F10CACE3-6DA5-4730-BEC9-275F92F4BE1A}" srcOrd="1" destOrd="0" presId="urn:microsoft.com/office/officeart/2005/8/layout/hierarchy1"/>
    <dgm:cxn modelId="{DA1C123C-E2D4-4CC0-BC9D-D5671C3D60CF}" type="presParOf" srcId="{D095853A-A24F-48A5-A496-6E6B1DCD9895}" destId="{EF6D2B67-90F1-40D7-B51F-43110DC9C858}" srcOrd="2" destOrd="0" presId="urn:microsoft.com/office/officeart/2005/8/layout/hierarchy1"/>
    <dgm:cxn modelId="{4E74DC7C-25BE-4581-AEE0-F81B90D1FCA6}" type="presParOf" srcId="{EF6D2B67-90F1-40D7-B51F-43110DC9C858}" destId="{AB3D3D15-26A4-49FA-A2FA-81298D1BC8B7}" srcOrd="0" destOrd="0" presId="urn:microsoft.com/office/officeart/2005/8/layout/hierarchy1"/>
    <dgm:cxn modelId="{F8B2F262-A784-4FE4-A03D-6BC80FF52923}" type="presParOf" srcId="{AB3D3D15-26A4-49FA-A2FA-81298D1BC8B7}" destId="{E99D8C0C-15F8-428C-91BF-D05F9D3511B6}" srcOrd="0" destOrd="0" presId="urn:microsoft.com/office/officeart/2005/8/layout/hierarchy1"/>
    <dgm:cxn modelId="{86295BFC-123F-4710-9149-7EC5BD18A355}" type="presParOf" srcId="{AB3D3D15-26A4-49FA-A2FA-81298D1BC8B7}" destId="{9159D583-1930-4A6F-B7A2-D6831F2054B3}" srcOrd="1" destOrd="0" presId="urn:microsoft.com/office/officeart/2005/8/layout/hierarchy1"/>
    <dgm:cxn modelId="{FBB79639-5B8F-45D6-83DB-828884429903}" type="presParOf" srcId="{EF6D2B67-90F1-40D7-B51F-43110DC9C858}" destId="{1C688321-F2A5-4212-8ED5-172A4031BE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89132-761A-496F-BF16-C4CF74EC4B4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AB5E669-8EF9-4BE0-9D25-42C12D3B46E6}">
      <dgm:prSet/>
      <dgm:spPr/>
      <dgm:t>
        <a:bodyPr/>
        <a:lstStyle/>
        <a:p>
          <a:pPr>
            <a:lnSpc>
              <a:spcPct val="100000"/>
            </a:lnSpc>
            <a:defRPr cap="all"/>
          </a:pPr>
          <a:r>
            <a:rPr lang="en-US" dirty="0"/>
            <a:t>• Take photos of your products</a:t>
          </a:r>
        </a:p>
      </dgm:t>
    </dgm:pt>
    <dgm:pt modelId="{95E34AAD-4ECD-4E50-9F17-A35208252DCA}" type="parTrans" cxnId="{7ED0B7D8-0840-435B-8C3F-5C732E1E5B9C}">
      <dgm:prSet/>
      <dgm:spPr/>
      <dgm:t>
        <a:bodyPr/>
        <a:lstStyle/>
        <a:p>
          <a:endParaRPr lang="en-US"/>
        </a:p>
      </dgm:t>
    </dgm:pt>
    <dgm:pt modelId="{6BBFB622-BF34-486A-A1B1-A95266F83EE0}" type="sibTrans" cxnId="{7ED0B7D8-0840-435B-8C3F-5C732E1E5B9C}">
      <dgm:prSet/>
      <dgm:spPr/>
      <dgm:t>
        <a:bodyPr/>
        <a:lstStyle/>
        <a:p>
          <a:endParaRPr lang="en-US"/>
        </a:p>
      </dgm:t>
    </dgm:pt>
    <dgm:pt modelId="{0682FB1E-9938-4489-96D9-E395BF8469B7}">
      <dgm:prSet/>
      <dgm:spPr/>
      <dgm:t>
        <a:bodyPr/>
        <a:lstStyle/>
        <a:p>
          <a:pPr>
            <a:lnSpc>
              <a:spcPct val="100000"/>
            </a:lnSpc>
            <a:defRPr cap="all"/>
          </a:pPr>
          <a:r>
            <a:rPr lang="en-US"/>
            <a:t>• Post short updates on Facebook</a:t>
          </a:r>
        </a:p>
      </dgm:t>
    </dgm:pt>
    <dgm:pt modelId="{2A04C31C-1107-4452-85A6-4AB28365B58D}" type="parTrans" cxnId="{225F6AE8-A3E0-4489-8FEE-8962C603EF33}">
      <dgm:prSet/>
      <dgm:spPr/>
      <dgm:t>
        <a:bodyPr/>
        <a:lstStyle/>
        <a:p>
          <a:endParaRPr lang="en-US"/>
        </a:p>
      </dgm:t>
    </dgm:pt>
    <dgm:pt modelId="{5B6FF921-9100-4526-A232-1AF39DA2068B}" type="sibTrans" cxnId="{225F6AE8-A3E0-4489-8FEE-8962C603EF33}">
      <dgm:prSet/>
      <dgm:spPr/>
      <dgm:t>
        <a:bodyPr/>
        <a:lstStyle/>
        <a:p>
          <a:endParaRPr lang="en-US"/>
        </a:p>
      </dgm:t>
    </dgm:pt>
    <dgm:pt modelId="{68005A85-78DF-47B0-AA5D-9F322EE449FC}">
      <dgm:prSet/>
      <dgm:spPr/>
      <dgm:t>
        <a:bodyPr/>
        <a:lstStyle/>
        <a:p>
          <a:pPr>
            <a:lnSpc>
              <a:spcPct val="100000"/>
            </a:lnSpc>
            <a:defRPr cap="all"/>
          </a:pPr>
          <a:r>
            <a:rPr lang="en-US"/>
            <a:t>• Tell stories about how food is grown</a:t>
          </a:r>
        </a:p>
      </dgm:t>
    </dgm:pt>
    <dgm:pt modelId="{BD8DD7E8-31BA-4CBC-A296-BB19C39F2308}" type="parTrans" cxnId="{7F2F9F94-53C6-4009-992C-45DF1BD7E8AE}">
      <dgm:prSet/>
      <dgm:spPr/>
      <dgm:t>
        <a:bodyPr/>
        <a:lstStyle/>
        <a:p>
          <a:endParaRPr lang="en-US"/>
        </a:p>
      </dgm:t>
    </dgm:pt>
    <dgm:pt modelId="{A8926696-4B39-4863-A7FD-9AD82505B275}" type="sibTrans" cxnId="{7F2F9F94-53C6-4009-992C-45DF1BD7E8AE}">
      <dgm:prSet/>
      <dgm:spPr/>
      <dgm:t>
        <a:bodyPr/>
        <a:lstStyle/>
        <a:p>
          <a:endParaRPr lang="en-US"/>
        </a:p>
      </dgm:t>
    </dgm:pt>
    <dgm:pt modelId="{67CFDA32-C91F-4EB8-9247-931E31D00149}" type="pres">
      <dgm:prSet presAssocID="{47489132-761A-496F-BF16-C4CF74EC4B46}" presName="root" presStyleCnt="0">
        <dgm:presLayoutVars>
          <dgm:dir/>
          <dgm:resizeHandles val="exact"/>
        </dgm:presLayoutVars>
      </dgm:prSet>
      <dgm:spPr/>
    </dgm:pt>
    <dgm:pt modelId="{9AD4797E-35BB-4B4B-9BA1-1B9A567BE660}" type="pres">
      <dgm:prSet presAssocID="{CAB5E669-8EF9-4BE0-9D25-42C12D3B46E6}" presName="compNode" presStyleCnt="0"/>
      <dgm:spPr/>
    </dgm:pt>
    <dgm:pt modelId="{65562DA1-F221-48F3-9E6C-939D22DE56D5}" type="pres">
      <dgm:prSet presAssocID="{CAB5E669-8EF9-4BE0-9D25-42C12D3B46E6}" presName="iconBgRect" presStyleLbl="bgShp" presStyleIdx="0" presStyleCnt="3"/>
      <dgm:spPr/>
    </dgm:pt>
    <dgm:pt modelId="{D9A816F2-326C-478A-8000-53A1705CDE48}" type="pres">
      <dgm:prSet presAssocID="{CAB5E669-8EF9-4BE0-9D25-42C12D3B46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simler"/>
        </a:ext>
      </dgm:extLst>
    </dgm:pt>
    <dgm:pt modelId="{C7A9485F-CCA2-4CF7-870E-12D9AA85E34F}" type="pres">
      <dgm:prSet presAssocID="{CAB5E669-8EF9-4BE0-9D25-42C12D3B46E6}" presName="spaceRect" presStyleCnt="0"/>
      <dgm:spPr/>
    </dgm:pt>
    <dgm:pt modelId="{2E6C4807-B657-4652-A170-6A4B98F96E16}" type="pres">
      <dgm:prSet presAssocID="{CAB5E669-8EF9-4BE0-9D25-42C12D3B46E6}" presName="textRect" presStyleLbl="revTx" presStyleIdx="0" presStyleCnt="3">
        <dgm:presLayoutVars>
          <dgm:chMax val="1"/>
          <dgm:chPref val="1"/>
        </dgm:presLayoutVars>
      </dgm:prSet>
      <dgm:spPr/>
    </dgm:pt>
    <dgm:pt modelId="{8F4C8EE1-D0D1-4A87-AC2D-E0540BE8004E}" type="pres">
      <dgm:prSet presAssocID="{6BBFB622-BF34-486A-A1B1-A95266F83EE0}" presName="sibTrans" presStyleCnt="0"/>
      <dgm:spPr/>
    </dgm:pt>
    <dgm:pt modelId="{EF9A1471-F76D-4322-9BF3-E16D62E989C7}" type="pres">
      <dgm:prSet presAssocID="{0682FB1E-9938-4489-96D9-E395BF8469B7}" presName="compNode" presStyleCnt="0"/>
      <dgm:spPr/>
    </dgm:pt>
    <dgm:pt modelId="{AC61BCD8-5BE6-424C-B8A1-1CF7B32D2E3E}" type="pres">
      <dgm:prSet presAssocID="{0682FB1E-9938-4489-96D9-E395BF8469B7}" presName="iconBgRect" presStyleLbl="bgShp" presStyleIdx="1" presStyleCnt="3"/>
      <dgm:spPr/>
    </dgm:pt>
    <dgm:pt modelId="{C79A0185-9170-49D1-992E-36C754A10606}" type="pres">
      <dgm:prSet presAssocID="{0682FB1E-9938-4489-96D9-E395BF8469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9AF84D71-16F7-4998-9D66-C06A08810D62}" type="pres">
      <dgm:prSet presAssocID="{0682FB1E-9938-4489-96D9-E395BF8469B7}" presName="spaceRect" presStyleCnt="0"/>
      <dgm:spPr/>
    </dgm:pt>
    <dgm:pt modelId="{55D3FB8B-1240-4F91-AC37-2DCA765D076F}" type="pres">
      <dgm:prSet presAssocID="{0682FB1E-9938-4489-96D9-E395BF8469B7}" presName="textRect" presStyleLbl="revTx" presStyleIdx="1" presStyleCnt="3">
        <dgm:presLayoutVars>
          <dgm:chMax val="1"/>
          <dgm:chPref val="1"/>
        </dgm:presLayoutVars>
      </dgm:prSet>
      <dgm:spPr/>
    </dgm:pt>
    <dgm:pt modelId="{EEB36BD1-B2E2-4DA6-9E11-07F1403A5055}" type="pres">
      <dgm:prSet presAssocID="{5B6FF921-9100-4526-A232-1AF39DA2068B}" presName="sibTrans" presStyleCnt="0"/>
      <dgm:spPr/>
    </dgm:pt>
    <dgm:pt modelId="{7491E0CB-6F21-40B2-8A4E-B03E91F5A04C}" type="pres">
      <dgm:prSet presAssocID="{68005A85-78DF-47B0-AA5D-9F322EE449FC}" presName="compNode" presStyleCnt="0"/>
      <dgm:spPr/>
    </dgm:pt>
    <dgm:pt modelId="{5BD96785-2E41-4652-8E34-D0B7CFADF770}" type="pres">
      <dgm:prSet presAssocID="{68005A85-78DF-47B0-AA5D-9F322EE449FC}" presName="iconBgRect" presStyleLbl="bgShp" presStyleIdx="2" presStyleCnt="3"/>
      <dgm:spPr/>
    </dgm:pt>
    <dgm:pt modelId="{ECF296E0-EF64-44BD-8B49-EDBA6DCC540B}" type="pres">
      <dgm:prSet presAssocID="{68005A85-78DF-47B0-AA5D-9F322EE449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lma"/>
        </a:ext>
      </dgm:extLst>
    </dgm:pt>
    <dgm:pt modelId="{02597727-57A4-4BF2-AD21-04D01594E814}" type="pres">
      <dgm:prSet presAssocID="{68005A85-78DF-47B0-AA5D-9F322EE449FC}" presName="spaceRect" presStyleCnt="0"/>
      <dgm:spPr/>
    </dgm:pt>
    <dgm:pt modelId="{9BDB5A72-A3BC-470F-AFB2-A57AB99595CE}" type="pres">
      <dgm:prSet presAssocID="{68005A85-78DF-47B0-AA5D-9F322EE449FC}" presName="textRect" presStyleLbl="revTx" presStyleIdx="2" presStyleCnt="3">
        <dgm:presLayoutVars>
          <dgm:chMax val="1"/>
          <dgm:chPref val="1"/>
        </dgm:presLayoutVars>
      </dgm:prSet>
      <dgm:spPr/>
    </dgm:pt>
  </dgm:ptLst>
  <dgm:cxnLst>
    <dgm:cxn modelId="{7F2F9F94-53C6-4009-992C-45DF1BD7E8AE}" srcId="{47489132-761A-496F-BF16-C4CF74EC4B46}" destId="{68005A85-78DF-47B0-AA5D-9F322EE449FC}" srcOrd="2" destOrd="0" parTransId="{BD8DD7E8-31BA-4CBC-A296-BB19C39F2308}" sibTransId="{A8926696-4B39-4863-A7FD-9AD82505B275}"/>
    <dgm:cxn modelId="{8DB0DCAA-7671-42E2-947D-E5896F2E5033}" type="presOf" srcId="{CAB5E669-8EF9-4BE0-9D25-42C12D3B46E6}" destId="{2E6C4807-B657-4652-A170-6A4B98F96E16}" srcOrd="0" destOrd="0" presId="urn:microsoft.com/office/officeart/2018/5/layout/IconCircleLabelList"/>
    <dgm:cxn modelId="{810856BE-862B-45DD-B6DF-53D4FCAAE9D7}" type="presOf" srcId="{47489132-761A-496F-BF16-C4CF74EC4B46}" destId="{67CFDA32-C91F-4EB8-9247-931E31D00149}" srcOrd="0" destOrd="0" presId="urn:microsoft.com/office/officeart/2018/5/layout/IconCircleLabelList"/>
    <dgm:cxn modelId="{7ED0B7D8-0840-435B-8C3F-5C732E1E5B9C}" srcId="{47489132-761A-496F-BF16-C4CF74EC4B46}" destId="{CAB5E669-8EF9-4BE0-9D25-42C12D3B46E6}" srcOrd="0" destOrd="0" parTransId="{95E34AAD-4ECD-4E50-9F17-A35208252DCA}" sibTransId="{6BBFB622-BF34-486A-A1B1-A95266F83EE0}"/>
    <dgm:cxn modelId="{225F6AE8-A3E0-4489-8FEE-8962C603EF33}" srcId="{47489132-761A-496F-BF16-C4CF74EC4B46}" destId="{0682FB1E-9938-4489-96D9-E395BF8469B7}" srcOrd="1" destOrd="0" parTransId="{2A04C31C-1107-4452-85A6-4AB28365B58D}" sibTransId="{5B6FF921-9100-4526-A232-1AF39DA2068B}"/>
    <dgm:cxn modelId="{0B4C65ED-650E-4979-91ED-DF25D31A614D}" type="presOf" srcId="{0682FB1E-9938-4489-96D9-E395BF8469B7}" destId="{55D3FB8B-1240-4F91-AC37-2DCA765D076F}" srcOrd="0" destOrd="0" presId="urn:microsoft.com/office/officeart/2018/5/layout/IconCircleLabelList"/>
    <dgm:cxn modelId="{DC8F59F3-A5A0-4B1A-91B4-6560ED011501}" type="presOf" srcId="{68005A85-78DF-47B0-AA5D-9F322EE449FC}" destId="{9BDB5A72-A3BC-470F-AFB2-A57AB99595CE}" srcOrd="0" destOrd="0" presId="urn:microsoft.com/office/officeart/2018/5/layout/IconCircleLabelList"/>
    <dgm:cxn modelId="{2BE22856-A185-4349-AE7F-7051A4CBAC71}" type="presParOf" srcId="{67CFDA32-C91F-4EB8-9247-931E31D00149}" destId="{9AD4797E-35BB-4B4B-9BA1-1B9A567BE660}" srcOrd="0" destOrd="0" presId="urn:microsoft.com/office/officeart/2018/5/layout/IconCircleLabelList"/>
    <dgm:cxn modelId="{E2474BEE-D4AA-4D82-9A1C-A4D9ADBBA2BC}" type="presParOf" srcId="{9AD4797E-35BB-4B4B-9BA1-1B9A567BE660}" destId="{65562DA1-F221-48F3-9E6C-939D22DE56D5}" srcOrd="0" destOrd="0" presId="urn:microsoft.com/office/officeart/2018/5/layout/IconCircleLabelList"/>
    <dgm:cxn modelId="{C6898921-3BEA-4D88-B9FC-3EE46E258999}" type="presParOf" srcId="{9AD4797E-35BB-4B4B-9BA1-1B9A567BE660}" destId="{D9A816F2-326C-478A-8000-53A1705CDE48}" srcOrd="1" destOrd="0" presId="urn:microsoft.com/office/officeart/2018/5/layout/IconCircleLabelList"/>
    <dgm:cxn modelId="{63DD8C3F-8CBA-4136-B567-21081A42D864}" type="presParOf" srcId="{9AD4797E-35BB-4B4B-9BA1-1B9A567BE660}" destId="{C7A9485F-CCA2-4CF7-870E-12D9AA85E34F}" srcOrd="2" destOrd="0" presId="urn:microsoft.com/office/officeart/2018/5/layout/IconCircleLabelList"/>
    <dgm:cxn modelId="{13DDE5D2-21C1-4C73-B7FB-20B56E047C88}" type="presParOf" srcId="{9AD4797E-35BB-4B4B-9BA1-1B9A567BE660}" destId="{2E6C4807-B657-4652-A170-6A4B98F96E16}" srcOrd="3" destOrd="0" presId="urn:microsoft.com/office/officeart/2018/5/layout/IconCircleLabelList"/>
    <dgm:cxn modelId="{051FBB0D-923E-48A1-8F19-538799590A4E}" type="presParOf" srcId="{67CFDA32-C91F-4EB8-9247-931E31D00149}" destId="{8F4C8EE1-D0D1-4A87-AC2D-E0540BE8004E}" srcOrd="1" destOrd="0" presId="urn:microsoft.com/office/officeart/2018/5/layout/IconCircleLabelList"/>
    <dgm:cxn modelId="{5DFC0B03-3117-4DDB-A595-806154E202BE}" type="presParOf" srcId="{67CFDA32-C91F-4EB8-9247-931E31D00149}" destId="{EF9A1471-F76D-4322-9BF3-E16D62E989C7}" srcOrd="2" destOrd="0" presId="urn:microsoft.com/office/officeart/2018/5/layout/IconCircleLabelList"/>
    <dgm:cxn modelId="{30DE1DDB-ACDC-45D7-9703-4D7B993A6D2C}" type="presParOf" srcId="{EF9A1471-F76D-4322-9BF3-E16D62E989C7}" destId="{AC61BCD8-5BE6-424C-B8A1-1CF7B32D2E3E}" srcOrd="0" destOrd="0" presId="urn:microsoft.com/office/officeart/2018/5/layout/IconCircleLabelList"/>
    <dgm:cxn modelId="{1318D35E-9018-4ECD-9DFD-BD1ACF0C03E9}" type="presParOf" srcId="{EF9A1471-F76D-4322-9BF3-E16D62E989C7}" destId="{C79A0185-9170-49D1-992E-36C754A10606}" srcOrd="1" destOrd="0" presId="urn:microsoft.com/office/officeart/2018/5/layout/IconCircleLabelList"/>
    <dgm:cxn modelId="{DCC5FAF6-8484-487D-A383-F6564B283476}" type="presParOf" srcId="{EF9A1471-F76D-4322-9BF3-E16D62E989C7}" destId="{9AF84D71-16F7-4998-9D66-C06A08810D62}" srcOrd="2" destOrd="0" presId="urn:microsoft.com/office/officeart/2018/5/layout/IconCircleLabelList"/>
    <dgm:cxn modelId="{93E1BDD7-C27A-49BC-8773-B30EA80E047C}" type="presParOf" srcId="{EF9A1471-F76D-4322-9BF3-E16D62E989C7}" destId="{55D3FB8B-1240-4F91-AC37-2DCA765D076F}" srcOrd="3" destOrd="0" presId="urn:microsoft.com/office/officeart/2018/5/layout/IconCircleLabelList"/>
    <dgm:cxn modelId="{0659A601-9F97-4BC3-9171-83532F7F4E02}" type="presParOf" srcId="{67CFDA32-C91F-4EB8-9247-931E31D00149}" destId="{EEB36BD1-B2E2-4DA6-9E11-07F1403A5055}" srcOrd="3" destOrd="0" presId="urn:microsoft.com/office/officeart/2018/5/layout/IconCircleLabelList"/>
    <dgm:cxn modelId="{78E05D24-3074-48A1-896B-EACF7842DF8C}" type="presParOf" srcId="{67CFDA32-C91F-4EB8-9247-931E31D00149}" destId="{7491E0CB-6F21-40B2-8A4E-B03E91F5A04C}" srcOrd="4" destOrd="0" presId="urn:microsoft.com/office/officeart/2018/5/layout/IconCircleLabelList"/>
    <dgm:cxn modelId="{EA35F4A1-4074-4290-B904-2F27AA4E1D45}" type="presParOf" srcId="{7491E0CB-6F21-40B2-8A4E-B03E91F5A04C}" destId="{5BD96785-2E41-4652-8E34-D0B7CFADF770}" srcOrd="0" destOrd="0" presId="urn:microsoft.com/office/officeart/2018/5/layout/IconCircleLabelList"/>
    <dgm:cxn modelId="{2A6E834C-AB6C-4AD6-B6ED-55138BF9CEA1}" type="presParOf" srcId="{7491E0CB-6F21-40B2-8A4E-B03E91F5A04C}" destId="{ECF296E0-EF64-44BD-8B49-EDBA6DCC540B}" srcOrd="1" destOrd="0" presId="urn:microsoft.com/office/officeart/2018/5/layout/IconCircleLabelList"/>
    <dgm:cxn modelId="{A7876B7D-C9FB-45C9-A93E-93713A092CE4}" type="presParOf" srcId="{7491E0CB-6F21-40B2-8A4E-B03E91F5A04C}" destId="{02597727-57A4-4BF2-AD21-04D01594E814}" srcOrd="2" destOrd="0" presId="urn:microsoft.com/office/officeart/2018/5/layout/IconCircleLabelList"/>
    <dgm:cxn modelId="{A5AAD3FC-CC01-4A5B-86D2-88DC04B249FB}" type="presParOf" srcId="{7491E0CB-6F21-40B2-8A4E-B03E91F5A04C}" destId="{9BDB5A72-A3BC-470F-AFB2-A57AB99595C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E971D3-E98E-4F4E-852D-1A99445D72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18699F-C9A8-4B8B-97AA-74C0AA81EE0A}">
      <dgm:prSet/>
      <dgm:spPr/>
      <dgm:t>
        <a:bodyPr/>
        <a:lstStyle/>
        <a:p>
          <a:pPr>
            <a:lnSpc>
              <a:spcPct val="100000"/>
            </a:lnSpc>
          </a:pPr>
          <a:r>
            <a:rPr lang="en-US"/>
            <a:t>• Harvest time photos</a:t>
          </a:r>
        </a:p>
      </dgm:t>
    </dgm:pt>
    <dgm:pt modelId="{471519D7-49AA-4999-8668-06519D68407E}" type="parTrans" cxnId="{A054F4CE-6F0F-4EAE-B5EB-48B5F694355D}">
      <dgm:prSet/>
      <dgm:spPr/>
      <dgm:t>
        <a:bodyPr/>
        <a:lstStyle/>
        <a:p>
          <a:endParaRPr lang="en-US"/>
        </a:p>
      </dgm:t>
    </dgm:pt>
    <dgm:pt modelId="{5916E7CA-4E19-4B29-9D1D-A552A841F887}" type="sibTrans" cxnId="{A054F4CE-6F0F-4EAE-B5EB-48B5F694355D}">
      <dgm:prSet/>
      <dgm:spPr/>
      <dgm:t>
        <a:bodyPr/>
        <a:lstStyle/>
        <a:p>
          <a:endParaRPr lang="en-US"/>
        </a:p>
      </dgm:t>
    </dgm:pt>
    <dgm:pt modelId="{9FAE3EF6-AAE2-477E-8D56-B64858886494}">
      <dgm:prSet/>
      <dgm:spPr/>
      <dgm:t>
        <a:bodyPr/>
        <a:lstStyle/>
        <a:p>
          <a:pPr>
            <a:lnSpc>
              <a:spcPct val="100000"/>
            </a:lnSpc>
          </a:pPr>
          <a:r>
            <a:rPr lang="en-US"/>
            <a:t>• Recipes from your kitchen</a:t>
          </a:r>
        </a:p>
      </dgm:t>
    </dgm:pt>
    <dgm:pt modelId="{82DA157D-F440-49A8-A1C2-221AA512FB3D}" type="parTrans" cxnId="{4F12BB1B-BEA5-41CF-B072-ADB7CC88FFF1}">
      <dgm:prSet/>
      <dgm:spPr/>
      <dgm:t>
        <a:bodyPr/>
        <a:lstStyle/>
        <a:p>
          <a:endParaRPr lang="en-US"/>
        </a:p>
      </dgm:t>
    </dgm:pt>
    <dgm:pt modelId="{EDA52505-F92E-4A5F-A0E1-5DC8D70EDD32}" type="sibTrans" cxnId="{4F12BB1B-BEA5-41CF-B072-ADB7CC88FFF1}">
      <dgm:prSet/>
      <dgm:spPr/>
      <dgm:t>
        <a:bodyPr/>
        <a:lstStyle/>
        <a:p>
          <a:endParaRPr lang="en-US"/>
        </a:p>
      </dgm:t>
    </dgm:pt>
    <dgm:pt modelId="{D507713C-5094-4E75-9AAF-83B63D0F4B84}">
      <dgm:prSet/>
      <dgm:spPr/>
      <dgm:t>
        <a:bodyPr/>
        <a:lstStyle/>
        <a:p>
          <a:pPr>
            <a:lnSpc>
              <a:spcPct val="100000"/>
            </a:lnSpc>
          </a:pPr>
          <a:r>
            <a:rPr lang="en-US"/>
            <a:t>• Local market visits</a:t>
          </a:r>
        </a:p>
      </dgm:t>
    </dgm:pt>
    <dgm:pt modelId="{8ABE60E0-B8D5-4A20-9F91-0727B809E970}" type="parTrans" cxnId="{B710D321-287F-45EF-BCD0-15308D72F64F}">
      <dgm:prSet/>
      <dgm:spPr/>
      <dgm:t>
        <a:bodyPr/>
        <a:lstStyle/>
        <a:p>
          <a:endParaRPr lang="en-US"/>
        </a:p>
      </dgm:t>
    </dgm:pt>
    <dgm:pt modelId="{DB47C005-9D9B-4E3D-9FA2-2EC3525CD9EF}" type="sibTrans" cxnId="{B710D321-287F-45EF-BCD0-15308D72F64F}">
      <dgm:prSet/>
      <dgm:spPr/>
      <dgm:t>
        <a:bodyPr/>
        <a:lstStyle/>
        <a:p>
          <a:endParaRPr lang="en-US"/>
        </a:p>
      </dgm:t>
    </dgm:pt>
    <dgm:pt modelId="{78FFA401-FD88-46A5-ACB8-CF34F45E1701}" type="pres">
      <dgm:prSet presAssocID="{DBE971D3-E98E-4F4E-852D-1A99445D7263}" presName="root" presStyleCnt="0">
        <dgm:presLayoutVars>
          <dgm:dir/>
          <dgm:resizeHandles val="exact"/>
        </dgm:presLayoutVars>
      </dgm:prSet>
      <dgm:spPr/>
    </dgm:pt>
    <dgm:pt modelId="{96A5D50D-7DB4-4ABA-87AB-D60223A3F40F}" type="pres">
      <dgm:prSet presAssocID="{CA18699F-C9A8-4B8B-97AA-74C0AA81EE0A}" presName="compNode" presStyleCnt="0"/>
      <dgm:spPr/>
    </dgm:pt>
    <dgm:pt modelId="{8F990578-D673-4608-BF78-6C37C6FFBCFF}" type="pres">
      <dgm:prSet presAssocID="{CA18699F-C9A8-4B8B-97AA-74C0AA81EE0A}" presName="bgRect" presStyleLbl="bgShp" presStyleIdx="0" presStyleCnt="3"/>
      <dgm:spPr/>
    </dgm:pt>
    <dgm:pt modelId="{63084FB9-45BC-48D2-8258-6F53AF7226C8}" type="pres">
      <dgm:prSet presAssocID="{CA18699F-C9A8-4B8B-97AA-74C0AA81EE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örüntü"/>
        </a:ext>
      </dgm:extLst>
    </dgm:pt>
    <dgm:pt modelId="{1F83EDB5-469E-471A-B8A3-D5D4BDFBF869}" type="pres">
      <dgm:prSet presAssocID="{CA18699F-C9A8-4B8B-97AA-74C0AA81EE0A}" presName="spaceRect" presStyleCnt="0"/>
      <dgm:spPr/>
    </dgm:pt>
    <dgm:pt modelId="{6EE06855-0858-4B36-A269-D8A5575F4628}" type="pres">
      <dgm:prSet presAssocID="{CA18699F-C9A8-4B8B-97AA-74C0AA81EE0A}" presName="parTx" presStyleLbl="revTx" presStyleIdx="0" presStyleCnt="3">
        <dgm:presLayoutVars>
          <dgm:chMax val="0"/>
          <dgm:chPref val="0"/>
        </dgm:presLayoutVars>
      </dgm:prSet>
      <dgm:spPr/>
    </dgm:pt>
    <dgm:pt modelId="{7850A8FB-BCA4-492D-9389-650499259B22}" type="pres">
      <dgm:prSet presAssocID="{5916E7CA-4E19-4B29-9D1D-A552A841F887}" presName="sibTrans" presStyleCnt="0"/>
      <dgm:spPr/>
    </dgm:pt>
    <dgm:pt modelId="{751B95E3-4464-4230-9F6D-4DEAC4A86BA4}" type="pres">
      <dgm:prSet presAssocID="{9FAE3EF6-AAE2-477E-8D56-B64858886494}" presName="compNode" presStyleCnt="0"/>
      <dgm:spPr/>
    </dgm:pt>
    <dgm:pt modelId="{668EFC4D-021F-4A5D-A3E4-2C8E7545A36D}" type="pres">
      <dgm:prSet presAssocID="{9FAE3EF6-AAE2-477E-8D56-B64858886494}" presName="bgRect" presStyleLbl="bgShp" presStyleIdx="1" presStyleCnt="3"/>
      <dgm:spPr/>
    </dgm:pt>
    <dgm:pt modelId="{99F469DE-0588-4705-BFE3-3B33EDDBABC8}" type="pres">
      <dgm:prSet presAssocID="{9FAE3EF6-AAE2-477E-8D56-B648588864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Şef"/>
        </a:ext>
      </dgm:extLst>
    </dgm:pt>
    <dgm:pt modelId="{CE9FCA41-A7BD-42E1-AFE9-04D8285DFB6F}" type="pres">
      <dgm:prSet presAssocID="{9FAE3EF6-AAE2-477E-8D56-B64858886494}" presName="spaceRect" presStyleCnt="0"/>
      <dgm:spPr/>
    </dgm:pt>
    <dgm:pt modelId="{5E3AE343-74C5-4EAC-B5C3-7C5CC18050C4}" type="pres">
      <dgm:prSet presAssocID="{9FAE3EF6-AAE2-477E-8D56-B64858886494}" presName="parTx" presStyleLbl="revTx" presStyleIdx="1" presStyleCnt="3">
        <dgm:presLayoutVars>
          <dgm:chMax val="0"/>
          <dgm:chPref val="0"/>
        </dgm:presLayoutVars>
      </dgm:prSet>
      <dgm:spPr/>
    </dgm:pt>
    <dgm:pt modelId="{4C541672-7F88-4B43-854F-249C73A107FF}" type="pres">
      <dgm:prSet presAssocID="{EDA52505-F92E-4A5F-A0E1-5DC8D70EDD32}" presName="sibTrans" presStyleCnt="0"/>
      <dgm:spPr/>
    </dgm:pt>
    <dgm:pt modelId="{DD707E21-51FE-4CBB-944F-9AB55B46AC3C}" type="pres">
      <dgm:prSet presAssocID="{D507713C-5094-4E75-9AAF-83B63D0F4B84}" presName="compNode" presStyleCnt="0"/>
      <dgm:spPr/>
    </dgm:pt>
    <dgm:pt modelId="{A1A28CA8-9F13-4B00-973F-65D9A19EF935}" type="pres">
      <dgm:prSet presAssocID="{D507713C-5094-4E75-9AAF-83B63D0F4B84}" presName="bgRect" presStyleLbl="bgShp" presStyleIdx="2" presStyleCnt="3"/>
      <dgm:spPr/>
    </dgm:pt>
    <dgm:pt modelId="{F564E4F7-785F-4511-A0ED-BFBA6652507C}" type="pres">
      <dgm:prSet presAssocID="{D507713C-5094-4E75-9AAF-83B63D0F4B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ruit Bowl"/>
        </a:ext>
      </dgm:extLst>
    </dgm:pt>
    <dgm:pt modelId="{10C0261D-02C7-49A1-8D62-947D754F4229}" type="pres">
      <dgm:prSet presAssocID="{D507713C-5094-4E75-9AAF-83B63D0F4B84}" presName="spaceRect" presStyleCnt="0"/>
      <dgm:spPr/>
    </dgm:pt>
    <dgm:pt modelId="{9051064C-D154-4DC3-9E40-B0284E68A2AC}" type="pres">
      <dgm:prSet presAssocID="{D507713C-5094-4E75-9AAF-83B63D0F4B84}" presName="parTx" presStyleLbl="revTx" presStyleIdx="2" presStyleCnt="3">
        <dgm:presLayoutVars>
          <dgm:chMax val="0"/>
          <dgm:chPref val="0"/>
        </dgm:presLayoutVars>
      </dgm:prSet>
      <dgm:spPr/>
    </dgm:pt>
  </dgm:ptLst>
  <dgm:cxnLst>
    <dgm:cxn modelId="{396EA612-44BB-4531-9A27-F305BB916AF0}" type="presOf" srcId="{9FAE3EF6-AAE2-477E-8D56-B64858886494}" destId="{5E3AE343-74C5-4EAC-B5C3-7C5CC18050C4}" srcOrd="0" destOrd="0" presId="urn:microsoft.com/office/officeart/2018/2/layout/IconVerticalSolidList"/>
    <dgm:cxn modelId="{4F12BB1B-BEA5-41CF-B072-ADB7CC88FFF1}" srcId="{DBE971D3-E98E-4F4E-852D-1A99445D7263}" destId="{9FAE3EF6-AAE2-477E-8D56-B64858886494}" srcOrd="1" destOrd="0" parTransId="{82DA157D-F440-49A8-A1C2-221AA512FB3D}" sibTransId="{EDA52505-F92E-4A5F-A0E1-5DC8D70EDD32}"/>
    <dgm:cxn modelId="{B710D321-287F-45EF-BCD0-15308D72F64F}" srcId="{DBE971D3-E98E-4F4E-852D-1A99445D7263}" destId="{D507713C-5094-4E75-9AAF-83B63D0F4B84}" srcOrd="2" destOrd="0" parTransId="{8ABE60E0-B8D5-4A20-9F91-0727B809E970}" sibTransId="{DB47C005-9D9B-4E3D-9FA2-2EC3525CD9EF}"/>
    <dgm:cxn modelId="{5CBEC034-4552-4987-A136-56CE1B0E5F1C}" type="presOf" srcId="{DBE971D3-E98E-4F4E-852D-1A99445D7263}" destId="{78FFA401-FD88-46A5-ACB8-CF34F45E1701}" srcOrd="0" destOrd="0" presId="urn:microsoft.com/office/officeart/2018/2/layout/IconVerticalSolidList"/>
    <dgm:cxn modelId="{A7676681-30BA-45F7-A22A-25C927F43925}" type="presOf" srcId="{CA18699F-C9A8-4B8B-97AA-74C0AA81EE0A}" destId="{6EE06855-0858-4B36-A269-D8A5575F4628}" srcOrd="0" destOrd="0" presId="urn:microsoft.com/office/officeart/2018/2/layout/IconVerticalSolidList"/>
    <dgm:cxn modelId="{48053098-BE91-4B86-9E24-B303C4D3A600}" type="presOf" srcId="{D507713C-5094-4E75-9AAF-83B63D0F4B84}" destId="{9051064C-D154-4DC3-9E40-B0284E68A2AC}" srcOrd="0" destOrd="0" presId="urn:microsoft.com/office/officeart/2018/2/layout/IconVerticalSolidList"/>
    <dgm:cxn modelId="{A054F4CE-6F0F-4EAE-B5EB-48B5F694355D}" srcId="{DBE971D3-E98E-4F4E-852D-1A99445D7263}" destId="{CA18699F-C9A8-4B8B-97AA-74C0AA81EE0A}" srcOrd="0" destOrd="0" parTransId="{471519D7-49AA-4999-8668-06519D68407E}" sibTransId="{5916E7CA-4E19-4B29-9D1D-A552A841F887}"/>
    <dgm:cxn modelId="{DED48A0D-F4E0-47E0-995A-10BB11B357FC}" type="presParOf" srcId="{78FFA401-FD88-46A5-ACB8-CF34F45E1701}" destId="{96A5D50D-7DB4-4ABA-87AB-D60223A3F40F}" srcOrd="0" destOrd="0" presId="urn:microsoft.com/office/officeart/2018/2/layout/IconVerticalSolidList"/>
    <dgm:cxn modelId="{333CFF2C-E764-406F-A323-2AA7E9D02223}" type="presParOf" srcId="{96A5D50D-7DB4-4ABA-87AB-D60223A3F40F}" destId="{8F990578-D673-4608-BF78-6C37C6FFBCFF}" srcOrd="0" destOrd="0" presId="urn:microsoft.com/office/officeart/2018/2/layout/IconVerticalSolidList"/>
    <dgm:cxn modelId="{95056424-B821-4B22-A8B6-87A07FA3E8B8}" type="presParOf" srcId="{96A5D50D-7DB4-4ABA-87AB-D60223A3F40F}" destId="{63084FB9-45BC-48D2-8258-6F53AF7226C8}" srcOrd="1" destOrd="0" presId="urn:microsoft.com/office/officeart/2018/2/layout/IconVerticalSolidList"/>
    <dgm:cxn modelId="{4ED6327A-E6C6-4A29-B823-FB257E9C9D4E}" type="presParOf" srcId="{96A5D50D-7DB4-4ABA-87AB-D60223A3F40F}" destId="{1F83EDB5-469E-471A-B8A3-D5D4BDFBF869}" srcOrd="2" destOrd="0" presId="urn:microsoft.com/office/officeart/2018/2/layout/IconVerticalSolidList"/>
    <dgm:cxn modelId="{2E57A5C8-628A-4551-8CCB-BAC6881547C2}" type="presParOf" srcId="{96A5D50D-7DB4-4ABA-87AB-D60223A3F40F}" destId="{6EE06855-0858-4B36-A269-D8A5575F4628}" srcOrd="3" destOrd="0" presId="urn:microsoft.com/office/officeart/2018/2/layout/IconVerticalSolidList"/>
    <dgm:cxn modelId="{C53A3756-9607-414E-8014-8FC1B31F91FD}" type="presParOf" srcId="{78FFA401-FD88-46A5-ACB8-CF34F45E1701}" destId="{7850A8FB-BCA4-492D-9389-650499259B22}" srcOrd="1" destOrd="0" presId="urn:microsoft.com/office/officeart/2018/2/layout/IconVerticalSolidList"/>
    <dgm:cxn modelId="{2D03EB71-4361-4E02-81D4-6542068EA753}" type="presParOf" srcId="{78FFA401-FD88-46A5-ACB8-CF34F45E1701}" destId="{751B95E3-4464-4230-9F6D-4DEAC4A86BA4}" srcOrd="2" destOrd="0" presId="urn:microsoft.com/office/officeart/2018/2/layout/IconVerticalSolidList"/>
    <dgm:cxn modelId="{309AAAF3-9E14-48E2-94D4-104C5E592E51}" type="presParOf" srcId="{751B95E3-4464-4230-9F6D-4DEAC4A86BA4}" destId="{668EFC4D-021F-4A5D-A3E4-2C8E7545A36D}" srcOrd="0" destOrd="0" presId="urn:microsoft.com/office/officeart/2018/2/layout/IconVerticalSolidList"/>
    <dgm:cxn modelId="{296916BE-858A-4639-883E-3D708F349D01}" type="presParOf" srcId="{751B95E3-4464-4230-9F6D-4DEAC4A86BA4}" destId="{99F469DE-0588-4705-BFE3-3B33EDDBABC8}" srcOrd="1" destOrd="0" presId="urn:microsoft.com/office/officeart/2018/2/layout/IconVerticalSolidList"/>
    <dgm:cxn modelId="{2EEBADB2-FF98-4AC5-B26A-30D7C2C6E450}" type="presParOf" srcId="{751B95E3-4464-4230-9F6D-4DEAC4A86BA4}" destId="{CE9FCA41-A7BD-42E1-AFE9-04D8285DFB6F}" srcOrd="2" destOrd="0" presId="urn:microsoft.com/office/officeart/2018/2/layout/IconVerticalSolidList"/>
    <dgm:cxn modelId="{C801538D-85D1-44AA-94A1-2979D01DACAC}" type="presParOf" srcId="{751B95E3-4464-4230-9F6D-4DEAC4A86BA4}" destId="{5E3AE343-74C5-4EAC-B5C3-7C5CC18050C4}" srcOrd="3" destOrd="0" presId="urn:microsoft.com/office/officeart/2018/2/layout/IconVerticalSolidList"/>
    <dgm:cxn modelId="{20B45E34-8C70-4C84-8940-F55F8A613B3D}" type="presParOf" srcId="{78FFA401-FD88-46A5-ACB8-CF34F45E1701}" destId="{4C541672-7F88-4B43-854F-249C73A107FF}" srcOrd="3" destOrd="0" presId="urn:microsoft.com/office/officeart/2018/2/layout/IconVerticalSolidList"/>
    <dgm:cxn modelId="{C1A0EF9D-2392-4A96-8270-27AE5DBBEF0C}" type="presParOf" srcId="{78FFA401-FD88-46A5-ACB8-CF34F45E1701}" destId="{DD707E21-51FE-4CBB-944F-9AB55B46AC3C}" srcOrd="4" destOrd="0" presId="urn:microsoft.com/office/officeart/2018/2/layout/IconVerticalSolidList"/>
    <dgm:cxn modelId="{A0033DBC-CC4A-4C85-A6C8-8489DC846E65}" type="presParOf" srcId="{DD707E21-51FE-4CBB-944F-9AB55B46AC3C}" destId="{A1A28CA8-9F13-4B00-973F-65D9A19EF935}" srcOrd="0" destOrd="0" presId="urn:microsoft.com/office/officeart/2018/2/layout/IconVerticalSolidList"/>
    <dgm:cxn modelId="{30C73223-3FF7-4C2F-8DB7-A0C5EA673C8A}" type="presParOf" srcId="{DD707E21-51FE-4CBB-944F-9AB55B46AC3C}" destId="{F564E4F7-785F-4511-A0ED-BFBA6652507C}" srcOrd="1" destOrd="0" presId="urn:microsoft.com/office/officeart/2018/2/layout/IconVerticalSolidList"/>
    <dgm:cxn modelId="{858DD709-11A7-4EC0-B416-BC954FF5EAE6}" type="presParOf" srcId="{DD707E21-51FE-4CBB-944F-9AB55B46AC3C}" destId="{10C0261D-02C7-49A1-8D62-947D754F4229}" srcOrd="2" destOrd="0" presId="urn:microsoft.com/office/officeart/2018/2/layout/IconVerticalSolidList"/>
    <dgm:cxn modelId="{59F0C280-8ED1-4858-9C0E-A0F731E288FA}" type="presParOf" srcId="{DD707E21-51FE-4CBB-944F-9AB55B46AC3C}" destId="{9051064C-D154-4DC3-9E40-B0284E68A2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4C899-4BF4-4EAC-AF1C-88A72E948A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334C2B-9736-4ECE-8477-DB60CDB4002E}">
      <dgm:prSet/>
      <dgm:spPr/>
      <dgm:t>
        <a:bodyPr/>
        <a:lstStyle/>
        <a:p>
          <a:pPr>
            <a:lnSpc>
              <a:spcPct val="100000"/>
            </a:lnSpc>
          </a:pPr>
          <a:r>
            <a:rPr lang="en-US"/>
            <a:t>• Sustainability is not only about nature</a:t>
          </a:r>
        </a:p>
      </dgm:t>
    </dgm:pt>
    <dgm:pt modelId="{F3945608-8309-4368-915F-127AE40DA9AA}" type="parTrans" cxnId="{7463FCDB-788F-4C71-883D-C182C8AB5A32}">
      <dgm:prSet/>
      <dgm:spPr/>
      <dgm:t>
        <a:bodyPr/>
        <a:lstStyle/>
        <a:p>
          <a:endParaRPr lang="en-US"/>
        </a:p>
      </dgm:t>
    </dgm:pt>
    <dgm:pt modelId="{87AECF79-DD59-4B1D-84FD-57E77B61B9C8}" type="sibTrans" cxnId="{7463FCDB-788F-4C71-883D-C182C8AB5A32}">
      <dgm:prSet/>
      <dgm:spPr/>
      <dgm:t>
        <a:bodyPr/>
        <a:lstStyle/>
        <a:p>
          <a:endParaRPr lang="en-US"/>
        </a:p>
      </dgm:t>
    </dgm:pt>
    <dgm:pt modelId="{262FAE47-5664-44BB-9532-E2506CD375AF}">
      <dgm:prSet/>
      <dgm:spPr/>
      <dgm:t>
        <a:bodyPr/>
        <a:lstStyle/>
        <a:p>
          <a:pPr>
            <a:lnSpc>
              <a:spcPct val="100000"/>
            </a:lnSpc>
          </a:pPr>
          <a:r>
            <a:rPr lang="en-US"/>
            <a:t>• It is also about people supporting each other</a:t>
          </a:r>
        </a:p>
      </dgm:t>
    </dgm:pt>
    <dgm:pt modelId="{9FE221EE-E2C3-4C67-842C-7D441B439A31}" type="parTrans" cxnId="{F94EFF7B-E98A-4634-BA53-89C3088ECA14}">
      <dgm:prSet/>
      <dgm:spPr/>
      <dgm:t>
        <a:bodyPr/>
        <a:lstStyle/>
        <a:p>
          <a:endParaRPr lang="en-US"/>
        </a:p>
      </dgm:t>
    </dgm:pt>
    <dgm:pt modelId="{A7768D24-0325-4EF1-B422-19DDF8DB2DA7}" type="sibTrans" cxnId="{F94EFF7B-E98A-4634-BA53-89C3088ECA14}">
      <dgm:prSet/>
      <dgm:spPr/>
      <dgm:t>
        <a:bodyPr/>
        <a:lstStyle/>
        <a:p>
          <a:endParaRPr lang="en-US"/>
        </a:p>
      </dgm:t>
    </dgm:pt>
    <dgm:pt modelId="{A43DEC99-666F-4E49-892B-35F72B55F42F}">
      <dgm:prSet/>
      <dgm:spPr/>
      <dgm:t>
        <a:bodyPr/>
        <a:lstStyle/>
        <a:p>
          <a:pPr>
            <a:lnSpc>
              <a:spcPct val="100000"/>
            </a:lnSpc>
          </a:pPr>
          <a:r>
            <a:rPr lang="en-US"/>
            <a:t>• Sharing knowledge keeps traditions alive</a:t>
          </a:r>
        </a:p>
      </dgm:t>
    </dgm:pt>
    <dgm:pt modelId="{5050D21B-EFE5-47AB-B043-30B16A0D3D08}" type="parTrans" cxnId="{0C315A11-3A83-48CC-A0A3-1D19E3587525}">
      <dgm:prSet/>
      <dgm:spPr/>
      <dgm:t>
        <a:bodyPr/>
        <a:lstStyle/>
        <a:p>
          <a:endParaRPr lang="en-US"/>
        </a:p>
      </dgm:t>
    </dgm:pt>
    <dgm:pt modelId="{3FE645F0-C183-4A83-A17E-FDA06D328D2C}" type="sibTrans" cxnId="{0C315A11-3A83-48CC-A0A3-1D19E3587525}">
      <dgm:prSet/>
      <dgm:spPr/>
      <dgm:t>
        <a:bodyPr/>
        <a:lstStyle/>
        <a:p>
          <a:endParaRPr lang="en-US"/>
        </a:p>
      </dgm:t>
    </dgm:pt>
    <dgm:pt modelId="{EC81CEF9-ED93-4CE9-8431-9A0AA921334C}" type="pres">
      <dgm:prSet presAssocID="{5E44C899-4BF4-4EAC-AF1C-88A72E948A7C}" presName="root" presStyleCnt="0">
        <dgm:presLayoutVars>
          <dgm:dir/>
          <dgm:resizeHandles val="exact"/>
        </dgm:presLayoutVars>
      </dgm:prSet>
      <dgm:spPr/>
    </dgm:pt>
    <dgm:pt modelId="{5D6EE2ED-2297-44E3-9DAD-C06CBEC297EC}" type="pres">
      <dgm:prSet presAssocID="{AC334C2B-9736-4ECE-8477-DB60CDB4002E}" presName="compNode" presStyleCnt="0"/>
      <dgm:spPr/>
    </dgm:pt>
    <dgm:pt modelId="{8CEA0FE2-1574-4BEF-A856-615AF96800F2}" type="pres">
      <dgm:prSet presAssocID="{AC334C2B-9736-4ECE-8477-DB60CDB4002E}" presName="bgRect" presStyleLbl="bgShp" presStyleIdx="0" presStyleCnt="3"/>
      <dgm:spPr/>
    </dgm:pt>
    <dgm:pt modelId="{B5E1FF4D-75BF-4F2A-9C9D-53211A84039E}" type="pres">
      <dgm:prSet presAssocID="{AC334C2B-9736-4ECE-8477-DB60CDB400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aş"/>
        </a:ext>
      </dgm:extLst>
    </dgm:pt>
    <dgm:pt modelId="{172CFE8E-AE73-468D-A977-2A8FBEFD30BD}" type="pres">
      <dgm:prSet presAssocID="{AC334C2B-9736-4ECE-8477-DB60CDB4002E}" presName="spaceRect" presStyleCnt="0"/>
      <dgm:spPr/>
    </dgm:pt>
    <dgm:pt modelId="{1F8B0B62-B563-403B-BA99-3816E09DB9E8}" type="pres">
      <dgm:prSet presAssocID="{AC334C2B-9736-4ECE-8477-DB60CDB4002E}" presName="parTx" presStyleLbl="revTx" presStyleIdx="0" presStyleCnt="3">
        <dgm:presLayoutVars>
          <dgm:chMax val="0"/>
          <dgm:chPref val="0"/>
        </dgm:presLayoutVars>
      </dgm:prSet>
      <dgm:spPr/>
    </dgm:pt>
    <dgm:pt modelId="{1251C683-9631-4CC0-A87A-9457CCBBCDB4}" type="pres">
      <dgm:prSet presAssocID="{87AECF79-DD59-4B1D-84FD-57E77B61B9C8}" presName="sibTrans" presStyleCnt="0"/>
      <dgm:spPr/>
    </dgm:pt>
    <dgm:pt modelId="{F1C21094-DF52-4353-82DE-D43F06BCB59D}" type="pres">
      <dgm:prSet presAssocID="{262FAE47-5664-44BB-9532-E2506CD375AF}" presName="compNode" presStyleCnt="0"/>
      <dgm:spPr/>
    </dgm:pt>
    <dgm:pt modelId="{F102DE8A-6700-41A9-833C-C3FC1ED6185C}" type="pres">
      <dgm:prSet presAssocID="{262FAE47-5664-44BB-9532-E2506CD375AF}" presName="bgRect" presStyleLbl="bgShp" presStyleIdx="1" presStyleCnt="3"/>
      <dgm:spPr/>
    </dgm:pt>
    <dgm:pt modelId="{EB445771-84C4-4C1F-98A4-D1CD69A335C4}" type="pres">
      <dgm:prSet presAssocID="{262FAE47-5664-44BB-9532-E2506CD375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037B2576-40F1-491E-BEAE-6C06D4F3A6F1}" type="pres">
      <dgm:prSet presAssocID="{262FAE47-5664-44BB-9532-E2506CD375AF}" presName="spaceRect" presStyleCnt="0"/>
      <dgm:spPr/>
    </dgm:pt>
    <dgm:pt modelId="{FCE3A7E8-64C5-4599-8B5B-5CB2E91459BC}" type="pres">
      <dgm:prSet presAssocID="{262FAE47-5664-44BB-9532-E2506CD375AF}" presName="parTx" presStyleLbl="revTx" presStyleIdx="1" presStyleCnt="3">
        <dgm:presLayoutVars>
          <dgm:chMax val="0"/>
          <dgm:chPref val="0"/>
        </dgm:presLayoutVars>
      </dgm:prSet>
      <dgm:spPr/>
    </dgm:pt>
    <dgm:pt modelId="{0A305E7C-DDD9-4541-8C3C-7AE3205A38DB}" type="pres">
      <dgm:prSet presAssocID="{A7768D24-0325-4EF1-B422-19DDF8DB2DA7}" presName="sibTrans" presStyleCnt="0"/>
      <dgm:spPr/>
    </dgm:pt>
    <dgm:pt modelId="{AE90ACCA-5867-4A79-83E4-69971B99DABE}" type="pres">
      <dgm:prSet presAssocID="{A43DEC99-666F-4E49-892B-35F72B55F42F}" presName="compNode" presStyleCnt="0"/>
      <dgm:spPr/>
    </dgm:pt>
    <dgm:pt modelId="{A7034B11-4D66-44E6-BEE8-6E22C7F85809}" type="pres">
      <dgm:prSet presAssocID="{A43DEC99-666F-4E49-892B-35F72B55F42F}" presName="bgRect" presStyleLbl="bgShp" presStyleIdx="2" presStyleCnt="3"/>
      <dgm:spPr/>
    </dgm:pt>
    <dgm:pt modelId="{B654FC00-1281-48F3-B50D-9180ED2B287D}" type="pres">
      <dgm:prSet presAssocID="{A43DEC99-666F-4E49-892B-35F72B55F4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up"/>
        </a:ext>
      </dgm:extLst>
    </dgm:pt>
    <dgm:pt modelId="{78FDDA94-BDF1-4856-816B-F9B3E8E7F059}" type="pres">
      <dgm:prSet presAssocID="{A43DEC99-666F-4E49-892B-35F72B55F42F}" presName="spaceRect" presStyleCnt="0"/>
      <dgm:spPr/>
    </dgm:pt>
    <dgm:pt modelId="{52E9D29F-7624-4781-8919-6657D4B9FF59}" type="pres">
      <dgm:prSet presAssocID="{A43DEC99-666F-4E49-892B-35F72B55F42F}" presName="parTx" presStyleLbl="revTx" presStyleIdx="2" presStyleCnt="3">
        <dgm:presLayoutVars>
          <dgm:chMax val="0"/>
          <dgm:chPref val="0"/>
        </dgm:presLayoutVars>
      </dgm:prSet>
      <dgm:spPr/>
    </dgm:pt>
  </dgm:ptLst>
  <dgm:cxnLst>
    <dgm:cxn modelId="{0C315A11-3A83-48CC-A0A3-1D19E3587525}" srcId="{5E44C899-4BF4-4EAC-AF1C-88A72E948A7C}" destId="{A43DEC99-666F-4E49-892B-35F72B55F42F}" srcOrd="2" destOrd="0" parTransId="{5050D21B-EFE5-47AB-B043-30B16A0D3D08}" sibTransId="{3FE645F0-C183-4A83-A17E-FDA06D328D2C}"/>
    <dgm:cxn modelId="{FEE6773D-08B8-4AD5-BCA6-067D4608182F}" type="presOf" srcId="{A43DEC99-666F-4E49-892B-35F72B55F42F}" destId="{52E9D29F-7624-4781-8919-6657D4B9FF59}" srcOrd="0" destOrd="0" presId="urn:microsoft.com/office/officeart/2018/2/layout/IconVerticalSolidList"/>
    <dgm:cxn modelId="{0E92E840-BD54-4F15-AFDD-856C3DB6A793}" type="presOf" srcId="{AC334C2B-9736-4ECE-8477-DB60CDB4002E}" destId="{1F8B0B62-B563-403B-BA99-3816E09DB9E8}" srcOrd="0" destOrd="0" presId="urn:microsoft.com/office/officeart/2018/2/layout/IconVerticalSolidList"/>
    <dgm:cxn modelId="{F94EFF7B-E98A-4634-BA53-89C3088ECA14}" srcId="{5E44C899-4BF4-4EAC-AF1C-88A72E948A7C}" destId="{262FAE47-5664-44BB-9532-E2506CD375AF}" srcOrd="1" destOrd="0" parTransId="{9FE221EE-E2C3-4C67-842C-7D441B439A31}" sibTransId="{A7768D24-0325-4EF1-B422-19DDF8DB2DA7}"/>
    <dgm:cxn modelId="{E3EA35D1-AB4D-4427-8D69-10D104FA44D3}" type="presOf" srcId="{5E44C899-4BF4-4EAC-AF1C-88A72E948A7C}" destId="{EC81CEF9-ED93-4CE9-8431-9A0AA921334C}" srcOrd="0" destOrd="0" presId="urn:microsoft.com/office/officeart/2018/2/layout/IconVerticalSolidList"/>
    <dgm:cxn modelId="{7463FCDB-788F-4C71-883D-C182C8AB5A32}" srcId="{5E44C899-4BF4-4EAC-AF1C-88A72E948A7C}" destId="{AC334C2B-9736-4ECE-8477-DB60CDB4002E}" srcOrd="0" destOrd="0" parTransId="{F3945608-8309-4368-915F-127AE40DA9AA}" sibTransId="{87AECF79-DD59-4B1D-84FD-57E77B61B9C8}"/>
    <dgm:cxn modelId="{487878F7-8A7E-4998-A313-495B3AD4DC22}" type="presOf" srcId="{262FAE47-5664-44BB-9532-E2506CD375AF}" destId="{FCE3A7E8-64C5-4599-8B5B-5CB2E91459BC}" srcOrd="0" destOrd="0" presId="urn:microsoft.com/office/officeart/2018/2/layout/IconVerticalSolidList"/>
    <dgm:cxn modelId="{3D7F6ADE-BE08-412D-BA0D-F80A33394F67}" type="presParOf" srcId="{EC81CEF9-ED93-4CE9-8431-9A0AA921334C}" destId="{5D6EE2ED-2297-44E3-9DAD-C06CBEC297EC}" srcOrd="0" destOrd="0" presId="urn:microsoft.com/office/officeart/2018/2/layout/IconVerticalSolidList"/>
    <dgm:cxn modelId="{2A8C8718-F0EA-4923-957F-359B1AA546E3}" type="presParOf" srcId="{5D6EE2ED-2297-44E3-9DAD-C06CBEC297EC}" destId="{8CEA0FE2-1574-4BEF-A856-615AF96800F2}" srcOrd="0" destOrd="0" presId="urn:microsoft.com/office/officeart/2018/2/layout/IconVerticalSolidList"/>
    <dgm:cxn modelId="{9CB6CF29-D41E-460F-82C9-564E2C0CD98C}" type="presParOf" srcId="{5D6EE2ED-2297-44E3-9DAD-C06CBEC297EC}" destId="{B5E1FF4D-75BF-4F2A-9C9D-53211A84039E}" srcOrd="1" destOrd="0" presId="urn:microsoft.com/office/officeart/2018/2/layout/IconVerticalSolidList"/>
    <dgm:cxn modelId="{2C81F3AE-D654-4740-A611-27C33A4178D7}" type="presParOf" srcId="{5D6EE2ED-2297-44E3-9DAD-C06CBEC297EC}" destId="{172CFE8E-AE73-468D-A977-2A8FBEFD30BD}" srcOrd="2" destOrd="0" presId="urn:microsoft.com/office/officeart/2018/2/layout/IconVerticalSolidList"/>
    <dgm:cxn modelId="{6F4965C1-159E-49A5-8413-2CC10126CB34}" type="presParOf" srcId="{5D6EE2ED-2297-44E3-9DAD-C06CBEC297EC}" destId="{1F8B0B62-B563-403B-BA99-3816E09DB9E8}" srcOrd="3" destOrd="0" presId="urn:microsoft.com/office/officeart/2018/2/layout/IconVerticalSolidList"/>
    <dgm:cxn modelId="{8A414C86-4BF4-40C9-AAD4-C04E7895E49D}" type="presParOf" srcId="{EC81CEF9-ED93-4CE9-8431-9A0AA921334C}" destId="{1251C683-9631-4CC0-A87A-9457CCBBCDB4}" srcOrd="1" destOrd="0" presId="urn:microsoft.com/office/officeart/2018/2/layout/IconVerticalSolidList"/>
    <dgm:cxn modelId="{1631B215-990D-4A5E-971F-567BBD7EE3BD}" type="presParOf" srcId="{EC81CEF9-ED93-4CE9-8431-9A0AA921334C}" destId="{F1C21094-DF52-4353-82DE-D43F06BCB59D}" srcOrd="2" destOrd="0" presId="urn:microsoft.com/office/officeart/2018/2/layout/IconVerticalSolidList"/>
    <dgm:cxn modelId="{D05D8905-17F5-4A1A-A935-E5565FC702C7}" type="presParOf" srcId="{F1C21094-DF52-4353-82DE-D43F06BCB59D}" destId="{F102DE8A-6700-41A9-833C-C3FC1ED6185C}" srcOrd="0" destOrd="0" presId="urn:microsoft.com/office/officeart/2018/2/layout/IconVerticalSolidList"/>
    <dgm:cxn modelId="{A878853F-9F4B-4183-A5DE-88BEE1B9E330}" type="presParOf" srcId="{F1C21094-DF52-4353-82DE-D43F06BCB59D}" destId="{EB445771-84C4-4C1F-98A4-D1CD69A335C4}" srcOrd="1" destOrd="0" presId="urn:microsoft.com/office/officeart/2018/2/layout/IconVerticalSolidList"/>
    <dgm:cxn modelId="{6DE8B785-0ABE-4242-92DF-76EE4E0C3D35}" type="presParOf" srcId="{F1C21094-DF52-4353-82DE-D43F06BCB59D}" destId="{037B2576-40F1-491E-BEAE-6C06D4F3A6F1}" srcOrd="2" destOrd="0" presId="urn:microsoft.com/office/officeart/2018/2/layout/IconVerticalSolidList"/>
    <dgm:cxn modelId="{E6A15EFB-79C0-4B0F-ACBD-F05E0E3B8F1E}" type="presParOf" srcId="{F1C21094-DF52-4353-82DE-D43F06BCB59D}" destId="{FCE3A7E8-64C5-4599-8B5B-5CB2E91459BC}" srcOrd="3" destOrd="0" presId="urn:microsoft.com/office/officeart/2018/2/layout/IconVerticalSolidList"/>
    <dgm:cxn modelId="{989E3FE0-8CE8-45BD-93DB-6C3B9F0EE79C}" type="presParOf" srcId="{EC81CEF9-ED93-4CE9-8431-9A0AA921334C}" destId="{0A305E7C-DDD9-4541-8C3C-7AE3205A38DB}" srcOrd="3" destOrd="0" presId="urn:microsoft.com/office/officeart/2018/2/layout/IconVerticalSolidList"/>
    <dgm:cxn modelId="{00739A3F-D675-46E1-8E2A-8DA5409F671C}" type="presParOf" srcId="{EC81CEF9-ED93-4CE9-8431-9A0AA921334C}" destId="{AE90ACCA-5867-4A79-83E4-69971B99DABE}" srcOrd="4" destOrd="0" presId="urn:microsoft.com/office/officeart/2018/2/layout/IconVerticalSolidList"/>
    <dgm:cxn modelId="{F24F4E7B-C3EC-40B3-AF87-B6876828AC5E}" type="presParOf" srcId="{AE90ACCA-5867-4A79-83E4-69971B99DABE}" destId="{A7034B11-4D66-44E6-BEE8-6E22C7F85809}" srcOrd="0" destOrd="0" presId="urn:microsoft.com/office/officeart/2018/2/layout/IconVerticalSolidList"/>
    <dgm:cxn modelId="{39E295EF-68D4-4818-AB9C-028B3965B6FB}" type="presParOf" srcId="{AE90ACCA-5867-4A79-83E4-69971B99DABE}" destId="{B654FC00-1281-48F3-B50D-9180ED2B287D}" srcOrd="1" destOrd="0" presId="urn:microsoft.com/office/officeart/2018/2/layout/IconVerticalSolidList"/>
    <dgm:cxn modelId="{7189865B-6B7A-4A48-8814-809745FDF882}" type="presParOf" srcId="{AE90ACCA-5867-4A79-83E4-69971B99DABE}" destId="{78FDDA94-BDF1-4856-816B-F9B3E8E7F059}" srcOrd="2" destOrd="0" presId="urn:microsoft.com/office/officeart/2018/2/layout/IconVerticalSolidList"/>
    <dgm:cxn modelId="{B76E7922-255A-4E90-9A35-82ACDA350C8B}" type="presParOf" srcId="{AE90ACCA-5867-4A79-83E4-69971B99DABE}" destId="{52E9D29F-7624-4781-8919-6657D4B9FF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F7B5D5-F838-43B7-B466-881D00DBCE9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6FA289-BA8C-4256-A75B-A27CD0EC8AD0}">
      <dgm:prSet/>
      <dgm:spPr/>
      <dgm:t>
        <a:bodyPr/>
        <a:lstStyle/>
        <a:p>
          <a:pPr>
            <a:lnSpc>
              <a:spcPct val="100000"/>
            </a:lnSpc>
          </a:pPr>
          <a:r>
            <a:rPr lang="en-US" dirty="0"/>
            <a:t>Local food is beautiful.</a:t>
          </a:r>
        </a:p>
      </dgm:t>
    </dgm:pt>
    <dgm:pt modelId="{3663A62E-B62C-4BDC-B495-3EB1EA8C25A8}" type="parTrans" cxnId="{86E55868-226F-47E3-B03C-7F76FFB083CB}">
      <dgm:prSet/>
      <dgm:spPr/>
      <dgm:t>
        <a:bodyPr/>
        <a:lstStyle/>
        <a:p>
          <a:endParaRPr lang="en-US"/>
        </a:p>
      </dgm:t>
    </dgm:pt>
    <dgm:pt modelId="{E1746F1B-0110-4E8B-9768-29309863EF18}" type="sibTrans" cxnId="{86E55868-226F-47E3-B03C-7F76FFB083CB}">
      <dgm:prSet/>
      <dgm:spPr/>
      <dgm:t>
        <a:bodyPr/>
        <a:lstStyle/>
        <a:p>
          <a:endParaRPr lang="en-US"/>
        </a:p>
      </dgm:t>
    </dgm:pt>
    <dgm:pt modelId="{59CDD473-E5C1-4A01-9CB8-7BE40F14ABD3}">
      <dgm:prSet/>
      <dgm:spPr/>
      <dgm:t>
        <a:bodyPr/>
        <a:lstStyle/>
        <a:p>
          <a:pPr>
            <a:lnSpc>
              <a:spcPct val="100000"/>
            </a:lnSpc>
          </a:pPr>
          <a:r>
            <a:rPr lang="en-US"/>
            <a:t>Your story matters.</a:t>
          </a:r>
        </a:p>
      </dgm:t>
    </dgm:pt>
    <dgm:pt modelId="{56E53B6E-8D29-4DB0-80EA-C2DC5A17897C}" type="parTrans" cxnId="{5AA8A35B-4800-4DEE-97B7-83B8CD7930AA}">
      <dgm:prSet/>
      <dgm:spPr/>
      <dgm:t>
        <a:bodyPr/>
        <a:lstStyle/>
        <a:p>
          <a:endParaRPr lang="en-US"/>
        </a:p>
      </dgm:t>
    </dgm:pt>
    <dgm:pt modelId="{3EF7EADF-D30D-4C36-81E4-A6F02B5829F5}" type="sibTrans" cxnId="{5AA8A35B-4800-4DEE-97B7-83B8CD7930AA}">
      <dgm:prSet/>
      <dgm:spPr/>
      <dgm:t>
        <a:bodyPr/>
        <a:lstStyle/>
        <a:p>
          <a:endParaRPr lang="en-US"/>
        </a:p>
      </dgm:t>
    </dgm:pt>
    <dgm:pt modelId="{C5193168-B86C-413F-8694-6EED5661C24E}">
      <dgm:prSet/>
      <dgm:spPr/>
      <dgm:t>
        <a:bodyPr/>
        <a:lstStyle/>
        <a:p>
          <a:pPr>
            <a:lnSpc>
              <a:spcPct val="100000"/>
            </a:lnSpc>
          </a:pPr>
          <a:r>
            <a:rPr lang="en-US"/>
            <a:t>Sharing it helps your community grow.</a:t>
          </a:r>
        </a:p>
      </dgm:t>
    </dgm:pt>
    <dgm:pt modelId="{9C37C2BB-ABE4-4AC4-A882-021C600108B5}" type="parTrans" cxnId="{73963D03-37CC-4265-A3B2-028E2C0FFC64}">
      <dgm:prSet/>
      <dgm:spPr/>
      <dgm:t>
        <a:bodyPr/>
        <a:lstStyle/>
        <a:p>
          <a:endParaRPr lang="en-US"/>
        </a:p>
      </dgm:t>
    </dgm:pt>
    <dgm:pt modelId="{0D8B408E-F079-42DE-A5F7-1B0D336A7D55}" type="sibTrans" cxnId="{73963D03-37CC-4265-A3B2-028E2C0FFC64}">
      <dgm:prSet/>
      <dgm:spPr/>
      <dgm:t>
        <a:bodyPr/>
        <a:lstStyle/>
        <a:p>
          <a:endParaRPr lang="en-US"/>
        </a:p>
      </dgm:t>
    </dgm:pt>
    <dgm:pt modelId="{54A48BFD-1E30-4795-B9B8-6903529DD325}" type="pres">
      <dgm:prSet presAssocID="{C6F7B5D5-F838-43B7-B466-881D00DBCE9D}" presName="root" presStyleCnt="0">
        <dgm:presLayoutVars>
          <dgm:dir/>
          <dgm:resizeHandles val="exact"/>
        </dgm:presLayoutVars>
      </dgm:prSet>
      <dgm:spPr/>
    </dgm:pt>
    <dgm:pt modelId="{BCC7C6AB-2B85-435A-AC17-6995C0C65FB5}" type="pres">
      <dgm:prSet presAssocID="{726FA289-BA8C-4256-A75B-A27CD0EC8AD0}" presName="compNode" presStyleCnt="0"/>
      <dgm:spPr/>
    </dgm:pt>
    <dgm:pt modelId="{90AA20F1-658E-4160-8A6E-1970FCC73B80}" type="pres">
      <dgm:prSet presAssocID="{726FA289-BA8C-4256-A75B-A27CD0EC8AD0}" presName="bgRect" presStyleLbl="bgShp" presStyleIdx="0" presStyleCnt="3"/>
      <dgm:spPr/>
    </dgm:pt>
    <dgm:pt modelId="{752CDB0F-7276-4166-83F2-FE120CE9298A}" type="pres">
      <dgm:prSet presAssocID="{726FA289-BA8C-4256-A75B-A27CD0EC8A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vokado"/>
        </a:ext>
      </dgm:extLst>
    </dgm:pt>
    <dgm:pt modelId="{14D596CC-00F3-46EC-A5D0-DF82812EAE0B}" type="pres">
      <dgm:prSet presAssocID="{726FA289-BA8C-4256-A75B-A27CD0EC8AD0}" presName="spaceRect" presStyleCnt="0"/>
      <dgm:spPr/>
    </dgm:pt>
    <dgm:pt modelId="{80215C9B-1170-4D3C-BC06-CBE7B26ED2E5}" type="pres">
      <dgm:prSet presAssocID="{726FA289-BA8C-4256-A75B-A27CD0EC8AD0}" presName="parTx" presStyleLbl="revTx" presStyleIdx="0" presStyleCnt="3">
        <dgm:presLayoutVars>
          <dgm:chMax val="0"/>
          <dgm:chPref val="0"/>
        </dgm:presLayoutVars>
      </dgm:prSet>
      <dgm:spPr/>
    </dgm:pt>
    <dgm:pt modelId="{37F51746-29B5-4794-9849-EBED5E50ADC3}" type="pres">
      <dgm:prSet presAssocID="{E1746F1B-0110-4E8B-9768-29309863EF18}" presName="sibTrans" presStyleCnt="0"/>
      <dgm:spPr/>
    </dgm:pt>
    <dgm:pt modelId="{E6B53091-2134-4DB3-A4D5-385C58B539F8}" type="pres">
      <dgm:prSet presAssocID="{59CDD473-E5C1-4A01-9CB8-7BE40F14ABD3}" presName="compNode" presStyleCnt="0"/>
      <dgm:spPr/>
    </dgm:pt>
    <dgm:pt modelId="{81F92C08-A7AC-4584-831A-2E1A05990240}" type="pres">
      <dgm:prSet presAssocID="{59CDD473-E5C1-4A01-9CB8-7BE40F14ABD3}" presName="bgRect" presStyleLbl="bgShp" presStyleIdx="1" presStyleCnt="3"/>
      <dgm:spPr/>
    </dgm:pt>
    <dgm:pt modelId="{CD845B95-9B86-41CB-B7C1-1F657295DB17}" type="pres">
      <dgm:prSet presAssocID="{59CDD473-E5C1-4A01-9CB8-7BE40F14AB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zete"/>
        </a:ext>
      </dgm:extLst>
    </dgm:pt>
    <dgm:pt modelId="{63B9A417-FADF-4B62-AB77-F22E76332D14}" type="pres">
      <dgm:prSet presAssocID="{59CDD473-E5C1-4A01-9CB8-7BE40F14ABD3}" presName="spaceRect" presStyleCnt="0"/>
      <dgm:spPr/>
    </dgm:pt>
    <dgm:pt modelId="{6D163D59-694A-4D98-9AA1-F8FD24ABC621}" type="pres">
      <dgm:prSet presAssocID="{59CDD473-E5C1-4A01-9CB8-7BE40F14ABD3}" presName="parTx" presStyleLbl="revTx" presStyleIdx="1" presStyleCnt="3">
        <dgm:presLayoutVars>
          <dgm:chMax val="0"/>
          <dgm:chPref val="0"/>
        </dgm:presLayoutVars>
      </dgm:prSet>
      <dgm:spPr/>
    </dgm:pt>
    <dgm:pt modelId="{E76CE515-5E07-4163-9337-64B127AA789A}" type="pres">
      <dgm:prSet presAssocID="{3EF7EADF-D30D-4C36-81E4-A6F02B5829F5}" presName="sibTrans" presStyleCnt="0"/>
      <dgm:spPr/>
    </dgm:pt>
    <dgm:pt modelId="{4406E4C9-F837-4440-B60B-8BB70AD222C1}" type="pres">
      <dgm:prSet presAssocID="{C5193168-B86C-413F-8694-6EED5661C24E}" presName="compNode" presStyleCnt="0"/>
      <dgm:spPr/>
    </dgm:pt>
    <dgm:pt modelId="{032CF5B4-CA9D-426F-A205-01DF544243C9}" type="pres">
      <dgm:prSet presAssocID="{C5193168-B86C-413F-8694-6EED5661C24E}" presName="bgRect" presStyleLbl="bgShp" presStyleIdx="2" presStyleCnt="3"/>
      <dgm:spPr/>
    </dgm:pt>
    <dgm:pt modelId="{293DBA6D-389A-40ED-AFB0-0FAD613D8EFC}" type="pres">
      <dgm:prSet presAssocID="{C5193168-B86C-413F-8694-6EED5661C2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are With Person"/>
        </a:ext>
      </dgm:extLst>
    </dgm:pt>
    <dgm:pt modelId="{3759730E-8500-4B18-8A54-3ABA0776C2D0}" type="pres">
      <dgm:prSet presAssocID="{C5193168-B86C-413F-8694-6EED5661C24E}" presName="spaceRect" presStyleCnt="0"/>
      <dgm:spPr/>
    </dgm:pt>
    <dgm:pt modelId="{B0C39D7B-6B7E-464D-86B4-0410A8D497B4}" type="pres">
      <dgm:prSet presAssocID="{C5193168-B86C-413F-8694-6EED5661C24E}" presName="parTx" presStyleLbl="revTx" presStyleIdx="2" presStyleCnt="3">
        <dgm:presLayoutVars>
          <dgm:chMax val="0"/>
          <dgm:chPref val="0"/>
        </dgm:presLayoutVars>
      </dgm:prSet>
      <dgm:spPr/>
    </dgm:pt>
  </dgm:ptLst>
  <dgm:cxnLst>
    <dgm:cxn modelId="{73963D03-37CC-4265-A3B2-028E2C0FFC64}" srcId="{C6F7B5D5-F838-43B7-B466-881D00DBCE9D}" destId="{C5193168-B86C-413F-8694-6EED5661C24E}" srcOrd="2" destOrd="0" parTransId="{9C37C2BB-ABE4-4AC4-A882-021C600108B5}" sibTransId="{0D8B408E-F079-42DE-A5F7-1B0D336A7D55}"/>
    <dgm:cxn modelId="{5AA8A35B-4800-4DEE-97B7-83B8CD7930AA}" srcId="{C6F7B5D5-F838-43B7-B466-881D00DBCE9D}" destId="{59CDD473-E5C1-4A01-9CB8-7BE40F14ABD3}" srcOrd="1" destOrd="0" parTransId="{56E53B6E-8D29-4DB0-80EA-C2DC5A17897C}" sibTransId="{3EF7EADF-D30D-4C36-81E4-A6F02B5829F5}"/>
    <dgm:cxn modelId="{3BA52C62-7517-4DF4-A85C-D54B6F2ED338}" type="presOf" srcId="{C5193168-B86C-413F-8694-6EED5661C24E}" destId="{B0C39D7B-6B7E-464D-86B4-0410A8D497B4}" srcOrd="0" destOrd="0" presId="urn:microsoft.com/office/officeart/2018/2/layout/IconVerticalSolidList"/>
    <dgm:cxn modelId="{86E55868-226F-47E3-B03C-7F76FFB083CB}" srcId="{C6F7B5D5-F838-43B7-B466-881D00DBCE9D}" destId="{726FA289-BA8C-4256-A75B-A27CD0EC8AD0}" srcOrd="0" destOrd="0" parTransId="{3663A62E-B62C-4BDC-B495-3EB1EA8C25A8}" sibTransId="{E1746F1B-0110-4E8B-9768-29309863EF18}"/>
    <dgm:cxn modelId="{E559B668-9449-4E7D-87EB-F7DB6DF1893C}" type="presOf" srcId="{C6F7B5D5-F838-43B7-B466-881D00DBCE9D}" destId="{54A48BFD-1E30-4795-B9B8-6903529DD325}" srcOrd="0" destOrd="0" presId="urn:microsoft.com/office/officeart/2018/2/layout/IconVerticalSolidList"/>
    <dgm:cxn modelId="{78F27073-10AD-4089-A08D-4D4CE1850835}" type="presOf" srcId="{726FA289-BA8C-4256-A75B-A27CD0EC8AD0}" destId="{80215C9B-1170-4D3C-BC06-CBE7B26ED2E5}" srcOrd="0" destOrd="0" presId="urn:microsoft.com/office/officeart/2018/2/layout/IconVerticalSolidList"/>
    <dgm:cxn modelId="{3956B953-7DCF-43CC-AC35-B00ACB448DB2}" type="presOf" srcId="{59CDD473-E5C1-4A01-9CB8-7BE40F14ABD3}" destId="{6D163D59-694A-4D98-9AA1-F8FD24ABC621}" srcOrd="0" destOrd="0" presId="urn:microsoft.com/office/officeart/2018/2/layout/IconVerticalSolidList"/>
    <dgm:cxn modelId="{A72E109E-1F77-4198-9183-10B03FC2E3D6}" type="presParOf" srcId="{54A48BFD-1E30-4795-B9B8-6903529DD325}" destId="{BCC7C6AB-2B85-435A-AC17-6995C0C65FB5}" srcOrd="0" destOrd="0" presId="urn:microsoft.com/office/officeart/2018/2/layout/IconVerticalSolidList"/>
    <dgm:cxn modelId="{0A6EC29E-2FC2-412F-9084-42097100EBBA}" type="presParOf" srcId="{BCC7C6AB-2B85-435A-AC17-6995C0C65FB5}" destId="{90AA20F1-658E-4160-8A6E-1970FCC73B80}" srcOrd="0" destOrd="0" presId="urn:microsoft.com/office/officeart/2018/2/layout/IconVerticalSolidList"/>
    <dgm:cxn modelId="{DA46EFD2-9A2F-4F77-88A1-7FB2D40837D6}" type="presParOf" srcId="{BCC7C6AB-2B85-435A-AC17-6995C0C65FB5}" destId="{752CDB0F-7276-4166-83F2-FE120CE9298A}" srcOrd="1" destOrd="0" presId="urn:microsoft.com/office/officeart/2018/2/layout/IconVerticalSolidList"/>
    <dgm:cxn modelId="{70BC39C8-9495-4333-B6C6-9CFD188D47E3}" type="presParOf" srcId="{BCC7C6AB-2B85-435A-AC17-6995C0C65FB5}" destId="{14D596CC-00F3-46EC-A5D0-DF82812EAE0B}" srcOrd="2" destOrd="0" presId="urn:microsoft.com/office/officeart/2018/2/layout/IconVerticalSolidList"/>
    <dgm:cxn modelId="{D76AE958-4F40-455F-AB86-18AE35904966}" type="presParOf" srcId="{BCC7C6AB-2B85-435A-AC17-6995C0C65FB5}" destId="{80215C9B-1170-4D3C-BC06-CBE7B26ED2E5}" srcOrd="3" destOrd="0" presId="urn:microsoft.com/office/officeart/2018/2/layout/IconVerticalSolidList"/>
    <dgm:cxn modelId="{9693AF63-C7A5-4CED-AC87-C533D3F8D7E6}" type="presParOf" srcId="{54A48BFD-1E30-4795-B9B8-6903529DD325}" destId="{37F51746-29B5-4794-9849-EBED5E50ADC3}" srcOrd="1" destOrd="0" presId="urn:microsoft.com/office/officeart/2018/2/layout/IconVerticalSolidList"/>
    <dgm:cxn modelId="{F75AACC7-1372-4352-B2B0-C03F3F8887CD}" type="presParOf" srcId="{54A48BFD-1E30-4795-B9B8-6903529DD325}" destId="{E6B53091-2134-4DB3-A4D5-385C58B539F8}" srcOrd="2" destOrd="0" presId="urn:microsoft.com/office/officeart/2018/2/layout/IconVerticalSolidList"/>
    <dgm:cxn modelId="{C40B2897-A201-4946-AC94-68729D3A88CA}" type="presParOf" srcId="{E6B53091-2134-4DB3-A4D5-385C58B539F8}" destId="{81F92C08-A7AC-4584-831A-2E1A05990240}" srcOrd="0" destOrd="0" presId="urn:microsoft.com/office/officeart/2018/2/layout/IconVerticalSolidList"/>
    <dgm:cxn modelId="{398A60A5-DCF4-4EB4-995D-71FB11F6483C}" type="presParOf" srcId="{E6B53091-2134-4DB3-A4D5-385C58B539F8}" destId="{CD845B95-9B86-41CB-B7C1-1F657295DB17}" srcOrd="1" destOrd="0" presId="urn:microsoft.com/office/officeart/2018/2/layout/IconVerticalSolidList"/>
    <dgm:cxn modelId="{D84858E3-DBF8-4FCE-947E-BD4BFEF038B0}" type="presParOf" srcId="{E6B53091-2134-4DB3-A4D5-385C58B539F8}" destId="{63B9A417-FADF-4B62-AB77-F22E76332D14}" srcOrd="2" destOrd="0" presId="urn:microsoft.com/office/officeart/2018/2/layout/IconVerticalSolidList"/>
    <dgm:cxn modelId="{21FC5D9A-374A-432C-9643-46B4569F5011}" type="presParOf" srcId="{E6B53091-2134-4DB3-A4D5-385C58B539F8}" destId="{6D163D59-694A-4D98-9AA1-F8FD24ABC621}" srcOrd="3" destOrd="0" presId="urn:microsoft.com/office/officeart/2018/2/layout/IconVerticalSolidList"/>
    <dgm:cxn modelId="{AD26BDF3-DDF3-4C77-B974-6DDEF12D45BB}" type="presParOf" srcId="{54A48BFD-1E30-4795-B9B8-6903529DD325}" destId="{E76CE515-5E07-4163-9337-64B127AA789A}" srcOrd="3" destOrd="0" presId="urn:microsoft.com/office/officeart/2018/2/layout/IconVerticalSolidList"/>
    <dgm:cxn modelId="{076B9893-A0A9-4B1B-BE0D-3F07BE1B6C44}" type="presParOf" srcId="{54A48BFD-1E30-4795-B9B8-6903529DD325}" destId="{4406E4C9-F837-4440-B60B-8BB70AD222C1}" srcOrd="4" destOrd="0" presId="urn:microsoft.com/office/officeart/2018/2/layout/IconVerticalSolidList"/>
    <dgm:cxn modelId="{5D33D8DB-3D80-4866-90AE-0DFC323F93B0}" type="presParOf" srcId="{4406E4C9-F837-4440-B60B-8BB70AD222C1}" destId="{032CF5B4-CA9D-426F-A205-01DF544243C9}" srcOrd="0" destOrd="0" presId="urn:microsoft.com/office/officeart/2018/2/layout/IconVerticalSolidList"/>
    <dgm:cxn modelId="{6D6EBB71-D04E-4D66-968E-565F21E1BB0E}" type="presParOf" srcId="{4406E4C9-F837-4440-B60B-8BB70AD222C1}" destId="{293DBA6D-389A-40ED-AFB0-0FAD613D8EFC}" srcOrd="1" destOrd="0" presId="urn:microsoft.com/office/officeart/2018/2/layout/IconVerticalSolidList"/>
    <dgm:cxn modelId="{441C22D2-199A-4199-B845-6B119ED4E2CF}" type="presParOf" srcId="{4406E4C9-F837-4440-B60B-8BB70AD222C1}" destId="{3759730E-8500-4B18-8A54-3ABA0776C2D0}" srcOrd="2" destOrd="0" presId="urn:microsoft.com/office/officeart/2018/2/layout/IconVerticalSolidList"/>
    <dgm:cxn modelId="{ECC8F8B7-899E-4E78-8027-B2432EEA34AB}" type="presParOf" srcId="{4406E4C9-F837-4440-B60B-8BB70AD222C1}" destId="{B0C39D7B-6B7E-464D-86B4-0410A8D497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4FA72-BCB4-4EEE-BD12-89C3E8FB18E9}">
      <dsp:nvSpPr>
        <dsp:cNvPr id="0" name=""/>
        <dsp:cNvSpPr/>
      </dsp:nvSpPr>
      <dsp:spPr>
        <a:xfrm>
          <a:off x="859460" y="724332"/>
          <a:ext cx="1093667" cy="1093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7044-FBA4-4FE7-B9E5-18879777FEA1}">
      <dsp:nvSpPr>
        <dsp:cNvPr id="0" name=""/>
        <dsp:cNvSpPr/>
      </dsp:nvSpPr>
      <dsp:spPr>
        <a:xfrm>
          <a:off x="191108" y="2138110"/>
          <a:ext cx="24303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 Living in balance with nature</a:t>
          </a:r>
        </a:p>
      </dsp:txBody>
      <dsp:txXfrm>
        <a:off x="191108" y="2138110"/>
        <a:ext cx="2430371" cy="720000"/>
      </dsp:txXfrm>
    </dsp:sp>
    <dsp:sp modelId="{A8D1EA06-92B0-406E-A428-1C4EB7E805E4}">
      <dsp:nvSpPr>
        <dsp:cNvPr id="0" name=""/>
        <dsp:cNvSpPr/>
      </dsp:nvSpPr>
      <dsp:spPr>
        <a:xfrm>
          <a:off x="3715146" y="724332"/>
          <a:ext cx="1093667" cy="1093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B5071-DC4C-4471-AD50-0964006C7928}">
      <dsp:nvSpPr>
        <dsp:cNvPr id="0" name=""/>
        <dsp:cNvSpPr/>
      </dsp:nvSpPr>
      <dsp:spPr>
        <a:xfrm>
          <a:off x="3046794" y="2138110"/>
          <a:ext cx="24303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 Protecting resources for future generations</a:t>
          </a:r>
        </a:p>
      </dsp:txBody>
      <dsp:txXfrm>
        <a:off x="3046794" y="2138110"/>
        <a:ext cx="2430371" cy="720000"/>
      </dsp:txXfrm>
    </dsp:sp>
    <dsp:sp modelId="{47F9B61E-D78A-4BCA-BDAA-0350E9EE27CD}">
      <dsp:nvSpPr>
        <dsp:cNvPr id="0" name=""/>
        <dsp:cNvSpPr/>
      </dsp:nvSpPr>
      <dsp:spPr>
        <a:xfrm>
          <a:off x="6570833" y="724332"/>
          <a:ext cx="1093667" cy="1093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70ECD-A396-44BC-9581-D71E3A9EAE8E}">
      <dsp:nvSpPr>
        <dsp:cNvPr id="0" name=""/>
        <dsp:cNvSpPr/>
      </dsp:nvSpPr>
      <dsp:spPr>
        <a:xfrm>
          <a:off x="5902481" y="2138110"/>
          <a:ext cx="24303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 Appreciating what is local and seasonal</a:t>
          </a:r>
        </a:p>
      </dsp:txBody>
      <dsp:txXfrm>
        <a:off x="5902481" y="2138110"/>
        <a:ext cx="2430371"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CF7FD-EF31-452C-AEDD-D53D7B3D842B}">
      <dsp:nvSpPr>
        <dsp:cNvPr id="0" name=""/>
        <dsp:cNvSpPr/>
      </dsp:nvSpPr>
      <dsp:spPr>
        <a:xfrm>
          <a:off x="129403" y="48708"/>
          <a:ext cx="5290223" cy="1876905"/>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 Using what we have wisely</a:t>
          </a:r>
        </a:p>
      </dsp:txBody>
      <dsp:txXfrm>
        <a:off x="221026" y="140331"/>
        <a:ext cx="5106977" cy="1693659"/>
      </dsp:txXfrm>
    </dsp:sp>
    <dsp:sp modelId="{0F20479E-91A0-4AE2-BB53-825E5BFAFBAA}">
      <dsp:nvSpPr>
        <dsp:cNvPr id="0" name=""/>
        <dsp:cNvSpPr/>
      </dsp:nvSpPr>
      <dsp:spPr>
        <a:xfrm>
          <a:off x="0" y="2072494"/>
          <a:ext cx="5549030" cy="2028780"/>
        </a:xfrm>
        <a:prstGeom prst="roundRect">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 Reducing waste</a:t>
          </a:r>
        </a:p>
      </dsp:txBody>
      <dsp:txXfrm>
        <a:off x="99037" y="2171531"/>
        <a:ext cx="5350956" cy="1830706"/>
      </dsp:txXfrm>
    </dsp:sp>
    <dsp:sp modelId="{9F95AA0C-4F31-419B-B5E3-88BC73EF696B}">
      <dsp:nvSpPr>
        <dsp:cNvPr id="0" name=""/>
        <dsp:cNvSpPr/>
      </dsp:nvSpPr>
      <dsp:spPr>
        <a:xfrm>
          <a:off x="0" y="4248154"/>
          <a:ext cx="5549030" cy="202878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 Sharing and helping each other</a:t>
          </a:r>
        </a:p>
      </dsp:txBody>
      <dsp:txXfrm>
        <a:off x="99037" y="4347191"/>
        <a:ext cx="5350956" cy="18307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9E601-72CB-4F57-8283-F26A7D782C35}">
      <dsp:nvSpPr>
        <dsp:cNvPr id="0" name=""/>
        <dsp:cNvSpPr/>
      </dsp:nvSpPr>
      <dsp:spPr>
        <a:xfrm>
          <a:off x="0" y="22715"/>
          <a:ext cx="5574082" cy="19492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 Local food travels less</a:t>
          </a:r>
        </a:p>
      </dsp:txBody>
      <dsp:txXfrm>
        <a:off x="95153" y="117868"/>
        <a:ext cx="5383776" cy="1758914"/>
      </dsp:txXfrm>
    </dsp:sp>
    <dsp:sp modelId="{1BA50C19-7BA4-44E4-BA00-E04C5446B351}">
      <dsp:nvSpPr>
        <dsp:cNvPr id="0" name=""/>
        <dsp:cNvSpPr/>
      </dsp:nvSpPr>
      <dsp:spPr>
        <a:xfrm>
          <a:off x="0" y="2113055"/>
          <a:ext cx="5574082" cy="1949220"/>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 Keeps tradition alive</a:t>
          </a:r>
        </a:p>
      </dsp:txBody>
      <dsp:txXfrm>
        <a:off x="95153" y="2208208"/>
        <a:ext cx="5383776" cy="1758914"/>
      </dsp:txXfrm>
    </dsp:sp>
    <dsp:sp modelId="{DB785B77-0276-4253-809A-95006BC56BF2}">
      <dsp:nvSpPr>
        <dsp:cNvPr id="0" name=""/>
        <dsp:cNvSpPr/>
      </dsp:nvSpPr>
      <dsp:spPr>
        <a:xfrm>
          <a:off x="0" y="4203395"/>
          <a:ext cx="5574082" cy="1949220"/>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 Supports our neighbors</a:t>
          </a:r>
        </a:p>
      </dsp:txBody>
      <dsp:txXfrm>
        <a:off x="95153" y="4298548"/>
        <a:ext cx="5383776" cy="17589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4D16-E4BC-4D2C-838C-EF056F6589D6}">
      <dsp:nvSpPr>
        <dsp:cNvPr id="0" name=""/>
        <dsp:cNvSpPr/>
      </dsp:nvSpPr>
      <dsp:spPr>
        <a:xfrm>
          <a:off x="0" y="37309"/>
          <a:ext cx="5000124" cy="17105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Every person can contribute</a:t>
          </a:r>
        </a:p>
      </dsp:txBody>
      <dsp:txXfrm>
        <a:off x="83502" y="120811"/>
        <a:ext cx="4833120" cy="1543536"/>
      </dsp:txXfrm>
    </dsp:sp>
    <dsp:sp modelId="{8D8D9522-54B3-42D2-9712-504E9C3F7C8E}">
      <dsp:nvSpPr>
        <dsp:cNvPr id="0" name=""/>
        <dsp:cNvSpPr/>
      </dsp:nvSpPr>
      <dsp:spPr>
        <a:xfrm>
          <a:off x="0" y="1871689"/>
          <a:ext cx="5000124" cy="1710540"/>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Small steps make big change</a:t>
          </a:r>
        </a:p>
      </dsp:txBody>
      <dsp:txXfrm>
        <a:off x="83502" y="1955191"/>
        <a:ext cx="4833120" cy="1543536"/>
      </dsp:txXfrm>
    </dsp:sp>
    <dsp:sp modelId="{A26B2C17-DE92-43A4-8BE7-0FD39C39D630}">
      <dsp:nvSpPr>
        <dsp:cNvPr id="0" name=""/>
        <dsp:cNvSpPr/>
      </dsp:nvSpPr>
      <dsp:spPr>
        <a:xfrm>
          <a:off x="0" y="3706069"/>
          <a:ext cx="5000124" cy="1710540"/>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Choosing local is a positive act</a:t>
          </a:r>
        </a:p>
      </dsp:txBody>
      <dsp:txXfrm>
        <a:off x="83502" y="3789571"/>
        <a:ext cx="4833120" cy="15435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99277-F6C2-49D2-9A01-0C2128830B22}">
      <dsp:nvSpPr>
        <dsp:cNvPr id="0" name=""/>
        <dsp:cNvSpPr/>
      </dsp:nvSpPr>
      <dsp:spPr>
        <a:xfrm>
          <a:off x="0" y="2663"/>
          <a:ext cx="5000124"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11A5AA0-8992-4F09-A743-E389F16ADB5D}">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 People love real stories</a:t>
          </a:r>
        </a:p>
      </dsp:txBody>
      <dsp:txXfrm>
        <a:off x="0" y="2663"/>
        <a:ext cx="5000124" cy="1816197"/>
      </dsp:txXfrm>
    </dsp:sp>
    <dsp:sp modelId="{9B2DBA45-EB65-46E2-8C17-F061D0EDF349}">
      <dsp:nvSpPr>
        <dsp:cNvPr id="0" name=""/>
        <dsp:cNvSpPr/>
      </dsp:nvSpPr>
      <dsp:spPr>
        <a:xfrm>
          <a:off x="0" y="1818861"/>
          <a:ext cx="5000124"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374F04C-92D5-4636-99EF-15E04BA120C1}">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 Share your growing process</a:t>
          </a:r>
        </a:p>
      </dsp:txBody>
      <dsp:txXfrm>
        <a:off x="0" y="1818861"/>
        <a:ext cx="5000124" cy="1816197"/>
      </dsp:txXfrm>
    </dsp:sp>
    <dsp:sp modelId="{F52DB21D-413A-41B2-A0BB-3AC7C86499BB}">
      <dsp:nvSpPr>
        <dsp:cNvPr id="0" name=""/>
        <dsp:cNvSpPr/>
      </dsp:nvSpPr>
      <dsp:spPr>
        <a:xfrm>
          <a:off x="0" y="3635058"/>
          <a:ext cx="5000124"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CCC26E-980E-4AEA-A24F-A6EE2BBE83FD}">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 Talk about your land and traditions</a:t>
          </a:r>
        </a:p>
      </dsp:txBody>
      <dsp:txXfrm>
        <a:off x="0" y="3635058"/>
        <a:ext cx="5000124" cy="18161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E0FC1-B1FA-420C-935B-6435ED44E108}">
      <dsp:nvSpPr>
        <dsp:cNvPr id="0" name=""/>
        <dsp:cNvSpPr/>
      </dsp:nvSpPr>
      <dsp:spPr>
        <a:xfrm>
          <a:off x="0" y="2663"/>
          <a:ext cx="592774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DEC8C2-C37F-4E35-9BBD-E7814764B633}">
      <dsp:nvSpPr>
        <dsp:cNvPr id="0" name=""/>
        <dsp:cNvSpPr/>
      </dsp:nvSpPr>
      <dsp:spPr>
        <a:xfrm>
          <a:off x="0" y="2663"/>
          <a:ext cx="5927742"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 </a:t>
          </a:r>
          <a:r>
            <a:rPr lang="en-US" sz="4000" kern="1200" dirty="0"/>
            <a:t>One photo per week is enough</a:t>
          </a:r>
          <a:endParaRPr lang="en-US" sz="5100" kern="1200" dirty="0"/>
        </a:p>
      </dsp:txBody>
      <dsp:txXfrm>
        <a:off x="0" y="2663"/>
        <a:ext cx="5927742" cy="1816197"/>
      </dsp:txXfrm>
    </dsp:sp>
    <dsp:sp modelId="{DD96D371-4860-4A3F-879E-DB375A151D64}">
      <dsp:nvSpPr>
        <dsp:cNvPr id="0" name=""/>
        <dsp:cNvSpPr/>
      </dsp:nvSpPr>
      <dsp:spPr>
        <a:xfrm>
          <a:off x="0" y="1818861"/>
          <a:ext cx="592774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7134768-648B-4451-B7EC-C53A5011737D}">
      <dsp:nvSpPr>
        <dsp:cNvPr id="0" name=""/>
        <dsp:cNvSpPr/>
      </dsp:nvSpPr>
      <dsp:spPr>
        <a:xfrm>
          <a:off x="0" y="1818861"/>
          <a:ext cx="5927742"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 </a:t>
          </a:r>
          <a:r>
            <a:rPr lang="en-US" sz="4000" kern="1200" dirty="0"/>
            <a:t>Write simple and short messages</a:t>
          </a:r>
          <a:endParaRPr lang="en-US" sz="5100" kern="1200" dirty="0"/>
        </a:p>
      </dsp:txBody>
      <dsp:txXfrm>
        <a:off x="0" y="1818861"/>
        <a:ext cx="5927742" cy="1816197"/>
      </dsp:txXfrm>
    </dsp:sp>
    <dsp:sp modelId="{94C94D58-9C9D-4379-872F-011B0207C6B9}">
      <dsp:nvSpPr>
        <dsp:cNvPr id="0" name=""/>
        <dsp:cNvSpPr/>
      </dsp:nvSpPr>
      <dsp:spPr>
        <a:xfrm>
          <a:off x="0" y="3635058"/>
          <a:ext cx="5927742"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19A68A-EF44-4949-9739-757451F3AE99}">
      <dsp:nvSpPr>
        <dsp:cNvPr id="0" name=""/>
        <dsp:cNvSpPr/>
      </dsp:nvSpPr>
      <dsp:spPr>
        <a:xfrm>
          <a:off x="0" y="3635058"/>
          <a:ext cx="5927742"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 </a:t>
          </a:r>
          <a:r>
            <a:rPr lang="en-US" sz="4000" kern="1200" dirty="0"/>
            <a:t>Be natural and honest</a:t>
          </a:r>
          <a:endParaRPr lang="en-US" sz="5100" kern="1200" dirty="0"/>
        </a:p>
      </dsp:txBody>
      <dsp:txXfrm>
        <a:off x="0" y="3635058"/>
        <a:ext cx="5927742" cy="18161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D7929-59D5-4F7D-9C18-D9636A6529A6}">
      <dsp:nvSpPr>
        <dsp:cNvPr id="0" name=""/>
        <dsp:cNvSpPr/>
      </dsp:nvSpPr>
      <dsp:spPr>
        <a:xfrm>
          <a:off x="429570" y="472"/>
          <a:ext cx="3346456" cy="20078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 “Today we harvested fresh tomatoes.”</a:t>
          </a:r>
        </a:p>
      </dsp:txBody>
      <dsp:txXfrm>
        <a:off x="429570" y="472"/>
        <a:ext cx="3346456" cy="2007873"/>
      </dsp:txXfrm>
    </dsp:sp>
    <dsp:sp modelId="{20EF1E26-B3EF-4F71-8AEF-13BAA512BCA3}">
      <dsp:nvSpPr>
        <dsp:cNvPr id="0" name=""/>
        <dsp:cNvSpPr/>
      </dsp:nvSpPr>
      <dsp:spPr>
        <a:xfrm>
          <a:off x="4110672" y="472"/>
          <a:ext cx="3346456" cy="2007873"/>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 “This recipe comes from my grandmother.”</a:t>
          </a:r>
        </a:p>
      </dsp:txBody>
      <dsp:txXfrm>
        <a:off x="4110672" y="472"/>
        <a:ext cx="3346456" cy="2007873"/>
      </dsp:txXfrm>
    </dsp:sp>
    <dsp:sp modelId="{5CB26B22-5BD6-4929-B80F-067F1FE1DF61}">
      <dsp:nvSpPr>
        <dsp:cNvPr id="0" name=""/>
        <dsp:cNvSpPr/>
      </dsp:nvSpPr>
      <dsp:spPr>
        <a:xfrm>
          <a:off x="2270121" y="2342991"/>
          <a:ext cx="3346456" cy="2007873"/>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 “Our village grows with love.”</a:t>
          </a:r>
        </a:p>
      </dsp:txBody>
      <dsp:txXfrm>
        <a:off x="2270121" y="2342991"/>
        <a:ext cx="3346456" cy="20078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E5655-4186-4BFC-8433-7D73FB7CF28D}">
      <dsp:nvSpPr>
        <dsp:cNvPr id="0" name=""/>
        <dsp:cNvSpPr/>
      </dsp:nvSpPr>
      <dsp:spPr>
        <a:xfrm>
          <a:off x="145153" y="800136"/>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A08DD-E7EA-4576-A41F-6C1E6671CD4D}">
      <dsp:nvSpPr>
        <dsp:cNvPr id="0" name=""/>
        <dsp:cNvSpPr/>
      </dsp:nvSpPr>
      <dsp:spPr>
        <a:xfrm>
          <a:off x="356344" y="1011326"/>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BB46AA-B99F-43BD-8215-4ADB1B20C8D1}">
      <dsp:nvSpPr>
        <dsp:cNvPr id="0" name=""/>
        <dsp:cNvSpPr/>
      </dsp:nvSpPr>
      <dsp:spPr>
        <a:xfrm>
          <a:off x="1366323"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 Natural light</a:t>
          </a:r>
        </a:p>
      </dsp:txBody>
      <dsp:txXfrm>
        <a:off x="1366323" y="800136"/>
        <a:ext cx="2370505" cy="1005669"/>
      </dsp:txXfrm>
    </dsp:sp>
    <dsp:sp modelId="{EB035D8D-00FF-42CC-BD8C-BE23C364E0DB}">
      <dsp:nvSpPr>
        <dsp:cNvPr id="0" name=""/>
        <dsp:cNvSpPr/>
      </dsp:nvSpPr>
      <dsp:spPr>
        <a:xfrm>
          <a:off x="4149871" y="800136"/>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1417E-53CC-43F4-8BBB-0ADDF09E92E8}">
      <dsp:nvSpPr>
        <dsp:cNvPr id="0" name=""/>
        <dsp:cNvSpPr/>
      </dsp:nvSpPr>
      <dsp:spPr>
        <a:xfrm>
          <a:off x="4361061" y="1011326"/>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CE127-78E4-4779-8F31-4F5DD759FF14}">
      <dsp:nvSpPr>
        <dsp:cNvPr id="0" name=""/>
        <dsp:cNvSpPr/>
      </dsp:nvSpPr>
      <dsp:spPr>
        <a:xfrm>
          <a:off x="5371040"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 Clean background</a:t>
          </a:r>
        </a:p>
      </dsp:txBody>
      <dsp:txXfrm>
        <a:off x="5371040" y="800136"/>
        <a:ext cx="2370505" cy="1005669"/>
      </dsp:txXfrm>
    </dsp:sp>
    <dsp:sp modelId="{3AFBCF76-3362-442F-9530-E4B7D97D3E2F}">
      <dsp:nvSpPr>
        <dsp:cNvPr id="0" name=""/>
        <dsp:cNvSpPr/>
      </dsp:nvSpPr>
      <dsp:spPr>
        <a:xfrm>
          <a:off x="145153" y="2545532"/>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2F9A6-0FE4-460D-875D-A7866A5506BA}">
      <dsp:nvSpPr>
        <dsp:cNvPr id="0" name=""/>
        <dsp:cNvSpPr/>
      </dsp:nvSpPr>
      <dsp:spPr>
        <a:xfrm>
          <a:off x="356344" y="2756723"/>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E1F146-998F-41AF-9378-44E9EEB8EFF9}">
      <dsp:nvSpPr>
        <dsp:cNvPr id="0" name=""/>
        <dsp:cNvSpPr/>
      </dsp:nvSpPr>
      <dsp:spPr>
        <a:xfrm>
          <a:off x="1366323"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 Show hands, baskets, table</a:t>
          </a:r>
        </a:p>
      </dsp:txBody>
      <dsp:txXfrm>
        <a:off x="1366323" y="2545532"/>
        <a:ext cx="2370505" cy="1005669"/>
      </dsp:txXfrm>
    </dsp:sp>
    <dsp:sp modelId="{630256BA-967B-4D18-BCAF-FEAA7D36B206}">
      <dsp:nvSpPr>
        <dsp:cNvPr id="0" name=""/>
        <dsp:cNvSpPr/>
      </dsp:nvSpPr>
      <dsp:spPr>
        <a:xfrm>
          <a:off x="4149871" y="2545532"/>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4A2B3-AC83-4F0F-9F62-DC49993BB257}">
      <dsp:nvSpPr>
        <dsp:cNvPr id="0" name=""/>
        <dsp:cNvSpPr/>
      </dsp:nvSpPr>
      <dsp:spPr>
        <a:xfrm>
          <a:off x="4361061" y="2756723"/>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226908-E5E3-40CB-A77E-8C1EA269EBCC}">
      <dsp:nvSpPr>
        <dsp:cNvPr id="0" name=""/>
        <dsp:cNvSpPr/>
      </dsp:nvSpPr>
      <dsp:spPr>
        <a:xfrm>
          <a:off x="5371040"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 No need for perfection</a:t>
          </a:r>
        </a:p>
      </dsp:txBody>
      <dsp:txXfrm>
        <a:off x="5371040" y="2545532"/>
        <a:ext cx="2370505" cy="10056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DB04A-5127-4743-BD21-5788F2945DD1}">
      <dsp:nvSpPr>
        <dsp:cNvPr id="0" name=""/>
        <dsp:cNvSpPr/>
      </dsp:nvSpPr>
      <dsp:spPr>
        <a:xfrm>
          <a:off x="0" y="51766"/>
          <a:ext cx="7886700" cy="1350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Try this in pairs:</a:t>
          </a:r>
        </a:p>
      </dsp:txBody>
      <dsp:txXfrm>
        <a:off x="65934" y="117700"/>
        <a:ext cx="7754832" cy="1218787"/>
      </dsp:txXfrm>
    </dsp:sp>
    <dsp:sp modelId="{80B27B8D-F594-4922-A298-F6BB0B4857D8}">
      <dsp:nvSpPr>
        <dsp:cNvPr id="0" name=""/>
        <dsp:cNvSpPr/>
      </dsp:nvSpPr>
      <dsp:spPr>
        <a:xfrm>
          <a:off x="0" y="1500341"/>
          <a:ext cx="7886700" cy="135065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Tell your partner about one local food from your childhood.</a:t>
          </a:r>
        </a:p>
      </dsp:txBody>
      <dsp:txXfrm>
        <a:off x="65934" y="1566275"/>
        <a:ext cx="7754832" cy="1218787"/>
      </dsp:txXfrm>
    </dsp:sp>
    <dsp:sp modelId="{7F40172E-AAC5-4A50-8C8F-9B4708C21E92}">
      <dsp:nvSpPr>
        <dsp:cNvPr id="0" name=""/>
        <dsp:cNvSpPr/>
      </dsp:nvSpPr>
      <dsp:spPr>
        <a:xfrm>
          <a:off x="0" y="2948916"/>
          <a:ext cx="7886700" cy="135065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What makes it special?</a:t>
          </a:r>
        </a:p>
      </dsp:txBody>
      <dsp:txXfrm>
        <a:off x="65934" y="3014850"/>
        <a:ext cx="7754832" cy="12187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76EE-F46A-4445-A19D-8A906E945E07}">
      <dsp:nvSpPr>
        <dsp:cNvPr id="0" name=""/>
        <dsp:cNvSpPr/>
      </dsp:nvSpPr>
      <dsp:spPr>
        <a:xfrm>
          <a:off x="0" y="504796"/>
          <a:ext cx="7886700" cy="10313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Sharing keeps culture alive</a:t>
          </a:r>
        </a:p>
      </dsp:txBody>
      <dsp:txXfrm>
        <a:off x="50347" y="555143"/>
        <a:ext cx="7786006" cy="930660"/>
      </dsp:txXfrm>
    </dsp:sp>
    <dsp:sp modelId="{E19BC8F1-F041-4E73-A83F-9860A091D951}">
      <dsp:nvSpPr>
        <dsp:cNvPr id="0" name=""/>
        <dsp:cNvSpPr/>
      </dsp:nvSpPr>
      <dsp:spPr>
        <a:xfrm>
          <a:off x="0" y="1659991"/>
          <a:ext cx="7886700" cy="103135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Young people learn from elders</a:t>
          </a:r>
        </a:p>
      </dsp:txBody>
      <dsp:txXfrm>
        <a:off x="50347" y="1710338"/>
        <a:ext cx="7786006" cy="930660"/>
      </dsp:txXfrm>
    </dsp:sp>
    <dsp:sp modelId="{85FA7E70-A790-452B-9321-C0FA8BD1F7C9}">
      <dsp:nvSpPr>
        <dsp:cNvPr id="0" name=""/>
        <dsp:cNvSpPr/>
      </dsp:nvSpPr>
      <dsp:spPr>
        <a:xfrm>
          <a:off x="0" y="2815186"/>
          <a:ext cx="7886700" cy="103135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 Food connects generations</a:t>
          </a:r>
        </a:p>
      </dsp:txBody>
      <dsp:txXfrm>
        <a:off x="50347" y="2865533"/>
        <a:ext cx="7786006" cy="9306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BC13-7A32-4ABD-9B1A-E1EB138F9DF9}">
      <dsp:nvSpPr>
        <dsp:cNvPr id="0" name=""/>
        <dsp:cNvSpPr/>
      </dsp:nvSpPr>
      <dsp:spPr>
        <a:xfrm>
          <a:off x="730349"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85040-8549-4617-A1EE-CA5DB1D835FD}">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86A66B-F31C-46F1-ACD1-1B831A850D66}">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 What is one local product you are proud of?</a:t>
          </a:r>
        </a:p>
      </dsp:txBody>
      <dsp:txXfrm>
        <a:off x="28349" y="3255669"/>
        <a:ext cx="3600000" cy="720000"/>
      </dsp:txXfrm>
    </dsp:sp>
    <dsp:sp modelId="{1078A0C0-D3A0-4804-8FFF-3E76EC0411BF}">
      <dsp:nvSpPr>
        <dsp:cNvPr id="0" name=""/>
        <dsp:cNvSpPr/>
      </dsp:nvSpPr>
      <dsp:spPr>
        <a:xfrm>
          <a:off x="496035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1654D-20A6-4B8A-BD8C-83364C56C869}">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70E2B9-E6C4-42BB-B723-CB93EACEE4EF}">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 How will you share its story online?</a:t>
          </a:r>
        </a:p>
      </dsp:txBody>
      <dsp:txXfrm>
        <a:off x="425835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E850-D6F1-4620-A360-FF69485CFD40}">
      <dsp:nvSpPr>
        <dsp:cNvPr id="0" name=""/>
        <dsp:cNvSpPr/>
      </dsp:nvSpPr>
      <dsp:spPr>
        <a:xfrm>
          <a:off x="4741074" y="361243"/>
          <a:ext cx="1842417" cy="184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 Grown close to home</a:t>
          </a:r>
        </a:p>
      </dsp:txBody>
      <dsp:txXfrm>
        <a:off x="4741074" y="361243"/>
        <a:ext cx="1842417" cy="1842417"/>
      </dsp:txXfrm>
    </dsp:sp>
    <dsp:sp modelId="{E8CABA41-93A5-4A47-B929-2DF5B0C93D68}">
      <dsp:nvSpPr>
        <dsp:cNvPr id="0" name=""/>
        <dsp:cNvSpPr/>
      </dsp:nvSpPr>
      <dsp:spPr>
        <a:xfrm>
          <a:off x="1938708" y="-198"/>
          <a:ext cx="4352182" cy="4352182"/>
        </a:xfrm>
        <a:prstGeom prst="circularArrow">
          <a:avLst>
            <a:gd name="adj1" fmla="val 8255"/>
            <a:gd name="adj2" fmla="val 576672"/>
            <a:gd name="adj3" fmla="val 2961313"/>
            <a:gd name="adj4" fmla="val 53426"/>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1A1E2-272B-417A-959D-81420D5A4D65}">
      <dsp:nvSpPr>
        <dsp:cNvPr id="0" name=""/>
        <dsp:cNvSpPr/>
      </dsp:nvSpPr>
      <dsp:spPr>
        <a:xfrm>
          <a:off x="3193591" y="3041563"/>
          <a:ext cx="1842417" cy="184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 Fresher and healthier</a:t>
          </a:r>
        </a:p>
      </dsp:txBody>
      <dsp:txXfrm>
        <a:off x="3193591" y="3041563"/>
        <a:ext cx="1842417" cy="1842417"/>
      </dsp:txXfrm>
    </dsp:sp>
    <dsp:sp modelId="{EF4058EE-8949-4F03-B282-10C95D858338}">
      <dsp:nvSpPr>
        <dsp:cNvPr id="0" name=""/>
        <dsp:cNvSpPr/>
      </dsp:nvSpPr>
      <dsp:spPr>
        <a:xfrm>
          <a:off x="1938708" y="-198"/>
          <a:ext cx="4352182" cy="4352182"/>
        </a:xfrm>
        <a:prstGeom prst="circularArrow">
          <a:avLst>
            <a:gd name="adj1" fmla="val 8255"/>
            <a:gd name="adj2" fmla="val 576672"/>
            <a:gd name="adj3" fmla="val 10169902"/>
            <a:gd name="adj4" fmla="val 7262015"/>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4B434-52E9-4247-8E59-9061407FA41E}">
      <dsp:nvSpPr>
        <dsp:cNvPr id="0" name=""/>
        <dsp:cNvSpPr/>
      </dsp:nvSpPr>
      <dsp:spPr>
        <a:xfrm>
          <a:off x="1646107" y="361243"/>
          <a:ext cx="1842417" cy="184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 Supports local farmers and families</a:t>
          </a:r>
        </a:p>
      </dsp:txBody>
      <dsp:txXfrm>
        <a:off x="1646107" y="361243"/>
        <a:ext cx="1842417" cy="1842417"/>
      </dsp:txXfrm>
    </dsp:sp>
    <dsp:sp modelId="{27C6CA12-8A04-47BE-A383-DF1C2D23A7EC}">
      <dsp:nvSpPr>
        <dsp:cNvPr id="0" name=""/>
        <dsp:cNvSpPr/>
      </dsp:nvSpPr>
      <dsp:spPr>
        <a:xfrm>
          <a:off x="1938708" y="-198"/>
          <a:ext cx="4352182" cy="4352182"/>
        </a:xfrm>
        <a:prstGeom prst="circularArrow">
          <a:avLst>
            <a:gd name="adj1" fmla="val 8255"/>
            <a:gd name="adj2" fmla="val 576672"/>
            <a:gd name="adj3" fmla="val 16854347"/>
            <a:gd name="adj4" fmla="val 14968981"/>
            <a:gd name="adj5" fmla="val 963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F89BD-BB55-4F17-AC30-42C895246921}">
      <dsp:nvSpPr>
        <dsp:cNvPr id="0" name=""/>
        <dsp:cNvSpPr/>
      </dsp:nvSpPr>
      <dsp:spPr>
        <a:xfrm>
          <a:off x="852070" y="1451696"/>
          <a:ext cx="1092821" cy="1092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6FC3-CB7E-40F7-8336-9E09A4371DBD}">
      <dsp:nvSpPr>
        <dsp:cNvPr id="0" name=""/>
        <dsp:cNvSpPr/>
      </dsp:nvSpPr>
      <dsp:spPr>
        <a:xfrm>
          <a:off x="184235" y="2864702"/>
          <a:ext cx="2428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 Unique flavors of your region</a:t>
          </a:r>
        </a:p>
      </dsp:txBody>
      <dsp:txXfrm>
        <a:off x="184235" y="2864702"/>
        <a:ext cx="2428492" cy="720000"/>
      </dsp:txXfrm>
    </dsp:sp>
    <dsp:sp modelId="{A8E40FFA-587A-4EF4-9914-1482EABF76B6}">
      <dsp:nvSpPr>
        <dsp:cNvPr id="0" name=""/>
        <dsp:cNvSpPr/>
      </dsp:nvSpPr>
      <dsp:spPr>
        <a:xfrm>
          <a:off x="3705549" y="1451696"/>
          <a:ext cx="1092821" cy="1092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898D9-7DE0-41C6-97EF-D13ABF90B534}">
      <dsp:nvSpPr>
        <dsp:cNvPr id="0" name=""/>
        <dsp:cNvSpPr/>
      </dsp:nvSpPr>
      <dsp:spPr>
        <a:xfrm>
          <a:off x="3037713" y="2864702"/>
          <a:ext cx="2428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 Traditional knowledge and heritage</a:t>
          </a:r>
        </a:p>
      </dsp:txBody>
      <dsp:txXfrm>
        <a:off x="3037713" y="2864702"/>
        <a:ext cx="2428492" cy="720000"/>
      </dsp:txXfrm>
    </dsp:sp>
    <dsp:sp modelId="{013E98C2-0B28-4980-9F50-D36EFF260271}">
      <dsp:nvSpPr>
        <dsp:cNvPr id="0" name=""/>
        <dsp:cNvSpPr/>
      </dsp:nvSpPr>
      <dsp:spPr>
        <a:xfrm>
          <a:off x="6559027" y="1451696"/>
          <a:ext cx="1092821" cy="1092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2A355-7C27-42E0-8FD8-03BCECC3ACD6}">
      <dsp:nvSpPr>
        <dsp:cNvPr id="0" name=""/>
        <dsp:cNvSpPr/>
      </dsp:nvSpPr>
      <dsp:spPr>
        <a:xfrm>
          <a:off x="5891192" y="2864702"/>
          <a:ext cx="24284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 Pride in local identity</a:t>
          </a:r>
        </a:p>
      </dsp:txBody>
      <dsp:txXfrm>
        <a:off x="5891192" y="2864702"/>
        <a:ext cx="242849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0047F-CBF1-4664-94B2-A737997BA00B}">
      <dsp:nvSpPr>
        <dsp:cNvPr id="0" name=""/>
        <dsp:cNvSpPr/>
      </dsp:nvSpPr>
      <dsp:spPr>
        <a:xfrm>
          <a:off x="0" y="0"/>
          <a:ext cx="8229600" cy="1203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83E5F-E877-4A52-993D-7D7E2016E1AE}">
      <dsp:nvSpPr>
        <dsp:cNvPr id="0" name=""/>
        <dsp:cNvSpPr/>
      </dsp:nvSpPr>
      <dsp:spPr>
        <a:xfrm>
          <a:off x="363937" y="271211"/>
          <a:ext cx="661704" cy="6617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F95AD-A7A2-41CC-AFB9-554D06E1D754}">
      <dsp:nvSpPr>
        <dsp:cNvPr id="0" name=""/>
        <dsp:cNvSpPr/>
      </dsp:nvSpPr>
      <dsp:spPr>
        <a:xfrm>
          <a:off x="1389580" y="514"/>
          <a:ext cx="6840019" cy="120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28" tIns="127328" rIns="127328" bIns="127328" numCol="1" spcCol="1270" anchor="ctr" anchorCtr="0">
          <a:noAutofit/>
        </a:bodyPr>
        <a:lstStyle/>
        <a:p>
          <a:pPr marL="0" lvl="0" indent="0" algn="l" defTabSz="1111250">
            <a:lnSpc>
              <a:spcPct val="100000"/>
            </a:lnSpc>
            <a:spcBef>
              <a:spcPct val="0"/>
            </a:spcBef>
            <a:spcAft>
              <a:spcPct val="35000"/>
            </a:spcAft>
            <a:buNone/>
          </a:pPr>
          <a:r>
            <a:rPr lang="en-US" sz="2500" kern="1200"/>
            <a:t>• Reach more people</a:t>
          </a:r>
        </a:p>
      </dsp:txBody>
      <dsp:txXfrm>
        <a:off x="1389580" y="514"/>
        <a:ext cx="6840019" cy="1203099"/>
      </dsp:txXfrm>
    </dsp:sp>
    <dsp:sp modelId="{255786E8-B552-40A3-BBBF-7D4083E79599}">
      <dsp:nvSpPr>
        <dsp:cNvPr id="0" name=""/>
        <dsp:cNvSpPr/>
      </dsp:nvSpPr>
      <dsp:spPr>
        <a:xfrm>
          <a:off x="0" y="1481072"/>
          <a:ext cx="8229600" cy="1203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320C7-E8BB-4524-ACA6-D7C4BADA5428}">
      <dsp:nvSpPr>
        <dsp:cNvPr id="0" name=""/>
        <dsp:cNvSpPr/>
      </dsp:nvSpPr>
      <dsp:spPr>
        <a:xfrm>
          <a:off x="363937" y="1775086"/>
          <a:ext cx="661704" cy="6617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DEFAC-AF1D-4E64-AF10-3B57135C1ACA}">
      <dsp:nvSpPr>
        <dsp:cNvPr id="0" name=""/>
        <dsp:cNvSpPr/>
      </dsp:nvSpPr>
      <dsp:spPr>
        <a:xfrm>
          <a:off x="1389580" y="1504388"/>
          <a:ext cx="6840019" cy="120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28" tIns="127328" rIns="127328" bIns="127328" numCol="1" spcCol="1270" anchor="ctr" anchorCtr="0">
          <a:noAutofit/>
        </a:bodyPr>
        <a:lstStyle/>
        <a:p>
          <a:pPr marL="0" lvl="0" indent="0" algn="l" defTabSz="1111250">
            <a:lnSpc>
              <a:spcPct val="100000"/>
            </a:lnSpc>
            <a:spcBef>
              <a:spcPct val="0"/>
            </a:spcBef>
            <a:spcAft>
              <a:spcPct val="35000"/>
            </a:spcAft>
            <a:buNone/>
          </a:pPr>
          <a:r>
            <a:rPr lang="en-US" sz="2500" kern="1200"/>
            <a:t>• Share your story</a:t>
          </a:r>
        </a:p>
      </dsp:txBody>
      <dsp:txXfrm>
        <a:off x="1389580" y="1504388"/>
        <a:ext cx="6840019" cy="1203099"/>
      </dsp:txXfrm>
    </dsp:sp>
    <dsp:sp modelId="{49545760-AF51-409B-81FA-32F432FF9436}">
      <dsp:nvSpPr>
        <dsp:cNvPr id="0" name=""/>
        <dsp:cNvSpPr/>
      </dsp:nvSpPr>
      <dsp:spPr>
        <a:xfrm>
          <a:off x="0" y="3008263"/>
          <a:ext cx="8229600" cy="12030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9C2F1-C082-4813-A66E-DC544B077056}">
      <dsp:nvSpPr>
        <dsp:cNvPr id="0" name=""/>
        <dsp:cNvSpPr/>
      </dsp:nvSpPr>
      <dsp:spPr>
        <a:xfrm>
          <a:off x="363937" y="3278960"/>
          <a:ext cx="661704" cy="6617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66542-78A4-4691-AF06-0D11C3BB5965}">
      <dsp:nvSpPr>
        <dsp:cNvPr id="0" name=""/>
        <dsp:cNvSpPr/>
      </dsp:nvSpPr>
      <dsp:spPr>
        <a:xfrm>
          <a:off x="1389580" y="3008263"/>
          <a:ext cx="6840019" cy="120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28" tIns="127328" rIns="127328" bIns="127328" numCol="1" spcCol="1270" anchor="ctr" anchorCtr="0">
          <a:noAutofit/>
        </a:bodyPr>
        <a:lstStyle/>
        <a:p>
          <a:pPr marL="0" lvl="0" indent="0" algn="l" defTabSz="1111250">
            <a:lnSpc>
              <a:spcPct val="100000"/>
            </a:lnSpc>
            <a:spcBef>
              <a:spcPct val="0"/>
            </a:spcBef>
            <a:spcAft>
              <a:spcPct val="35000"/>
            </a:spcAft>
            <a:buNone/>
          </a:pPr>
          <a:r>
            <a:rPr lang="en-US" sz="2500" kern="1200"/>
            <a:t>• Inspire others to choose local</a:t>
          </a:r>
        </a:p>
      </dsp:txBody>
      <dsp:txXfrm>
        <a:off x="1389580" y="3008263"/>
        <a:ext cx="6840019" cy="1203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4390C-2C18-4361-877E-7D91B3ED5168}">
      <dsp:nvSpPr>
        <dsp:cNvPr id="0" name=""/>
        <dsp:cNvSpPr/>
      </dsp:nvSpPr>
      <dsp:spPr>
        <a:xfrm>
          <a:off x="0"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9532E-EAD8-4ED1-A784-9C4E37DAE717}">
      <dsp:nvSpPr>
        <dsp:cNvPr id="0" name=""/>
        <dsp:cNvSpPr/>
      </dsp:nvSpPr>
      <dsp:spPr>
        <a:xfrm>
          <a:off x="257174"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 Be honest and clear</a:t>
          </a:r>
        </a:p>
      </dsp:txBody>
      <dsp:txXfrm>
        <a:off x="300222" y="1693310"/>
        <a:ext cx="2228479" cy="1383659"/>
      </dsp:txXfrm>
    </dsp:sp>
    <dsp:sp modelId="{34450E5E-F04F-4EFF-AF06-B4F91BE1C52E}">
      <dsp:nvSpPr>
        <dsp:cNvPr id="0" name=""/>
        <dsp:cNvSpPr/>
      </dsp:nvSpPr>
      <dsp:spPr>
        <a:xfrm>
          <a:off x="2828924"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BDD93-8556-464D-A7C6-793D692FB29B}">
      <dsp:nvSpPr>
        <dsp:cNvPr id="0" name=""/>
        <dsp:cNvSpPr/>
      </dsp:nvSpPr>
      <dsp:spPr>
        <a:xfrm>
          <a:off x="3086099"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 Show the real process of your work</a:t>
          </a:r>
        </a:p>
      </dsp:txBody>
      <dsp:txXfrm>
        <a:off x="3129147" y="1693310"/>
        <a:ext cx="2228479" cy="1383659"/>
      </dsp:txXfrm>
    </dsp:sp>
    <dsp:sp modelId="{E99D8C0C-15F8-428C-91BF-D05F9D3511B6}">
      <dsp:nvSpPr>
        <dsp:cNvPr id="0" name=""/>
        <dsp:cNvSpPr/>
      </dsp:nvSpPr>
      <dsp:spPr>
        <a:xfrm>
          <a:off x="5657850" y="1405945"/>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9D583-1930-4A6F-B7A2-D6831F2054B3}">
      <dsp:nvSpPr>
        <dsp:cNvPr id="0" name=""/>
        <dsp:cNvSpPr/>
      </dsp:nvSpPr>
      <dsp:spPr>
        <a:xfrm>
          <a:off x="5915024" y="1650262"/>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 Use photos of real products and people</a:t>
          </a:r>
        </a:p>
      </dsp:txBody>
      <dsp:txXfrm>
        <a:off x="5958072" y="1693310"/>
        <a:ext cx="2228479" cy="1383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2DA1-F221-48F3-9E6C-939D22DE56D5}">
      <dsp:nvSpPr>
        <dsp:cNvPr id="0" name=""/>
        <dsp:cNvSpPr/>
      </dsp:nvSpPr>
      <dsp:spPr>
        <a:xfrm>
          <a:off x="505709" y="1239644"/>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816F2-326C-478A-8000-53A1705CDE48}">
      <dsp:nvSpPr>
        <dsp:cNvPr id="0" name=""/>
        <dsp:cNvSpPr/>
      </dsp:nvSpPr>
      <dsp:spPr>
        <a:xfrm>
          <a:off x="834772" y="1568707"/>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C4807-B657-4652-A170-6A4B98F96E16}">
      <dsp:nvSpPr>
        <dsp:cNvPr id="0" name=""/>
        <dsp:cNvSpPr/>
      </dsp:nvSpPr>
      <dsp:spPr>
        <a:xfrm>
          <a:off x="12116" y="3264644"/>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 Take photos of your products</a:t>
          </a:r>
        </a:p>
      </dsp:txBody>
      <dsp:txXfrm>
        <a:off x="12116" y="3264644"/>
        <a:ext cx="2531250" cy="720000"/>
      </dsp:txXfrm>
    </dsp:sp>
    <dsp:sp modelId="{AC61BCD8-5BE6-424C-B8A1-1CF7B32D2E3E}">
      <dsp:nvSpPr>
        <dsp:cNvPr id="0" name=""/>
        <dsp:cNvSpPr/>
      </dsp:nvSpPr>
      <dsp:spPr>
        <a:xfrm>
          <a:off x="3479928" y="1239644"/>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A0185-9170-49D1-992E-36C754A10606}">
      <dsp:nvSpPr>
        <dsp:cNvPr id="0" name=""/>
        <dsp:cNvSpPr/>
      </dsp:nvSpPr>
      <dsp:spPr>
        <a:xfrm>
          <a:off x="3808991" y="1568707"/>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3FB8B-1240-4F91-AC37-2DCA765D076F}">
      <dsp:nvSpPr>
        <dsp:cNvPr id="0" name=""/>
        <dsp:cNvSpPr/>
      </dsp:nvSpPr>
      <dsp:spPr>
        <a:xfrm>
          <a:off x="2986335" y="3264644"/>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 Post short updates on Facebook</a:t>
          </a:r>
        </a:p>
      </dsp:txBody>
      <dsp:txXfrm>
        <a:off x="2986335" y="3264644"/>
        <a:ext cx="2531250" cy="720000"/>
      </dsp:txXfrm>
    </dsp:sp>
    <dsp:sp modelId="{5BD96785-2E41-4652-8E34-D0B7CFADF770}">
      <dsp:nvSpPr>
        <dsp:cNvPr id="0" name=""/>
        <dsp:cNvSpPr/>
      </dsp:nvSpPr>
      <dsp:spPr>
        <a:xfrm>
          <a:off x="6454147" y="1239644"/>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296E0-EF64-44BD-8B49-EDBA6DCC540B}">
      <dsp:nvSpPr>
        <dsp:cNvPr id="0" name=""/>
        <dsp:cNvSpPr/>
      </dsp:nvSpPr>
      <dsp:spPr>
        <a:xfrm>
          <a:off x="6783210" y="1568707"/>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B5A72-A3BC-470F-AFB2-A57AB99595CE}">
      <dsp:nvSpPr>
        <dsp:cNvPr id="0" name=""/>
        <dsp:cNvSpPr/>
      </dsp:nvSpPr>
      <dsp:spPr>
        <a:xfrm>
          <a:off x="5960553" y="3264644"/>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 Tell stories about how food is grown</a:t>
          </a:r>
        </a:p>
      </dsp:txBody>
      <dsp:txXfrm>
        <a:off x="5960553" y="3264644"/>
        <a:ext cx="2531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90578-D673-4608-BF78-6C37C6FFBCFF}">
      <dsp:nvSpPr>
        <dsp:cNvPr id="0" name=""/>
        <dsp:cNvSpPr/>
      </dsp:nvSpPr>
      <dsp:spPr>
        <a:xfrm>
          <a:off x="0" y="517"/>
          <a:ext cx="8229600" cy="12102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84FB9-45BC-48D2-8258-6F53AF7226C8}">
      <dsp:nvSpPr>
        <dsp:cNvPr id="0" name=""/>
        <dsp:cNvSpPr/>
      </dsp:nvSpPr>
      <dsp:spPr>
        <a:xfrm>
          <a:off x="366102" y="272824"/>
          <a:ext cx="665640" cy="665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06855-0858-4B36-A269-D8A5575F4628}">
      <dsp:nvSpPr>
        <dsp:cNvPr id="0" name=""/>
        <dsp:cNvSpPr/>
      </dsp:nvSpPr>
      <dsp:spPr>
        <a:xfrm>
          <a:off x="1397845" y="517"/>
          <a:ext cx="6831754" cy="121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85" tIns="128085" rIns="128085" bIns="128085" numCol="1" spcCol="1270" anchor="ctr" anchorCtr="0">
          <a:noAutofit/>
        </a:bodyPr>
        <a:lstStyle/>
        <a:p>
          <a:pPr marL="0" lvl="0" indent="0" algn="l" defTabSz="1111250">
            <a:lnSpc>
              <a:spcPct val="100000"/>
            </a:lnSpc>
            <a:spcBef>
              <a:spcPct val="0"/>
            </a:spcBef>
            <a:spcAft>
              <a:spcPct val="35000"/>
            </a:spcAft>
            <a:buNone/>
          </a:pPr>
          <a:r>
            <a:rPr lang="en-US" sz="2500" kern="1200"/>
            <a:t>• Harvest time photos</a:t>
          </a:r>
        </a:p>
      </dsp:txBody>
      <dsp:txXfrm>
        <a:off x="1397845" y="517"/>
        <a:ext cx="6831754" cy="1210255"/>
      </dsp:txXfrm>
    </dsp:sp>
    <dsp:sp modelId="{668EFC4D-021F-4A5D-A3E4-2C8E7545A36D}">
      <dsp:nvSpPr>
        <dsp:cNvPr id="0" name=""/>
        <dsp:cNvSpPr/>
      </dsp:nvSpPr>
      <dsp:spPr>
        <a:xfrm>
          <a:off x="0" y="1513336"/>
          <a:ext cx="8229600" cy="12102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469DE-0588-4705-BFE3-3B33EDDBABC8}">
      <dsp:nvSpPr>
        <dsp:cNvPr id="0" name=""/>
        <dsp:cNvSpPr/>
      </dsp:nvSpPr>
      <dsp:spPr>
        <a:xfrm>
          <a:off x="366102" y="1785644"/>
          <a:ext cx="665640" cy="665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AE343-74C5-4EAC-B5C3-7C5CC18050C4}">
      <dsp:nvSpPr>
        <dsp:cNvPr id="0" name=""/>
        <dsp:cNvSpPr/>
      </dsp:nvSpPr>
      <dsp:spPr>
        <a:xfrm>
          <a:off x="1397845" y="1513336"/>
          <a:ext cx="6831754" cy="121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85" tIns="128085" rIns="128085" bIns="128085" numCol="1" spcCol="1270" anchor="ctr" anchorCtr="0">
          <a:noAutofit/>
        </a:bodyPr>
        <a:lstStyle/>
        <a:p>
          <a:pPr marL="0" lvl="0" indent="0" algn="l" defTabSz="1111250">
            <a:lnSpc>
              <a:spcPct val="100000"/>
            </a:lnSpc>
            <a:spcBef>
              <a:spcPct val="0"/>
            </a:spcBef>
            <a:spcAft>
              <a:spcPct val="35000"/>
            </a:spcAft>
            <a:buNone/>
          </a:pPr>
          <a:r>
            <a:rPr lang="en-US" sz="2500" kern="1200"/>
            <a:t>• Recipes from your kitchen</a:t>
          </a:r>
        </a:p>
      </dsp:txBody>
      <dsp:txXfrm>
        <a:off x="1397845" y="1513336"/>
        <a:ext cx="6831754" cy="1210255"/>
      </dsp:txXfrm>
    </dsp:sp>
    <dsp:sp modelId="{A1A28CA8-9F13-4B00-973F-65D9A19EF935}">
      <dsp:nvSpPr>
        <dsp:cNvPr id="0" name=""/>
        <dsp:cNvSpPr/>
      </dsp:nvSpPr>
      <dsp:spPr>
        <a:xfrm>
          <a:off x="0" y="3026156"/>
          <a:ext cx="8229600" cy="12102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4E4F7-785F-4511-A0ED-BFBA6652507C}">
      <dsp:nvSpPr>
        <dsp:cNvPr id="0" name=""/>
        <dsp:cNvSpPr/>
      </dsp:nvSpPr>
      <dsp:spPr>
        <a:xfrm>
          <a:off x="366102" y="3298463"/>
          <a:ext cx="665640" cy="665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1064C-D154-4DC3-9E40-B0284E68A2AC}">
      <dsp:nvSpPr>
        <dsp:cNvPr id="0" name=""/>
        <dsp:cNvSpPr/>
      </dsp:nvSpPr>
      <dsp:spPr>
        <a:xfrm>
          <a:off x="1397845" y="3026156"/>
          <a:ext cx="6831754" cy="121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85" tIns="128085" rIns="128085" bIns="128085" numCol="1" spcCol="1270" anchor="ctr" anchorCtr="0">
          <a:noAutofit/>
        </a:bodyPr>
        <a:lstStyle/>
        <a:p>
          <a:pPr marL="0" lvl="0" indent="0" algn="l" defTabSz="1111250">
            <a:lnSpc>
              <a:spcPct val="100000"/>
            </a:lnSpc>
            <a:spcBef>
              <a:spcPct val="0"/>
            </a:spcBef>
            <a:spcAft>
              <a:spcPct val="35000"/>
            </a:spcAft>
            <a:buNone/>
          </a:pPr>
          <a:r>
            <a:rPr lang="en-US" sz="2500" kern="1200"/>
            <a:t>• Local market visits</a:t>
          </a:r>
        </a:p>
      </dsp:txBody>
      <dsp:txXfrm>
        <a:off x="1397845" y="3026156"/>
        <a:ext cx="6831754" cy="1210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A0FE2-1574-4BEF-A856-615AF96800F2}">
      <dsp:nvSpPr>
        <dsp:cNvPr id="0" name=""/>
        <dsp:cNvSpPr/>
      </dsp:nvSpPr>
      <dsp:spPr>
        <a:xfrm>
          <a:off x="0" y="556"/>
          <a:ext cx="8229600" cy="13023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1FF4D-75BF-4F2A-9C9D-53211A84039E}">
      <dsp:nvSpPr>
        <dsp:cNvPr id="0" name=""/>
        <dsp:cNvSpPr/>
      </dsp:nvSpPr>
      <dsp:spPr>
        <a:xfrm>
          <a:off x="393972" y="293594"/>
          <a:ext cx="716313" cy="716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B0B62-B563-403B-BA99-3816E09DB9E8}">
      <dsp:nvSpPr>
        <dsp:cNvPr id="0" name=""/>
        <dsp:cNvSpPr/>
      </dsp:nvSpPr>
      <dsp:spPr>
        <a:xfrm>
          <a:off x="1504259" y="556"/>
          <a:ext cx="6725340" cy="130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36" tIns="137836" rIns="137836" bIns="137836" numCol="1" spcCol="1270" anchor="ctr" anchorCtr="0">
          <a:noAutofit/>
        </a:bodyPr>
        <a:lstStyle/>
        <a:p>
          <a:pPr marL="0" lvl="0" indent="0" algn="l" defTabSz="1111250">
            <a:lnSpc>
              <a:spcPct val="100000"/>
            </a:lnSpc>
            <a:spcBef>
              <a:spcPct val="0"/>
            </a:spcBef>
            <a:spcAft>
              <a:spcPct val="35000"/>
            </a:spcAft>
            <a:buNone/>
          </a:pPr>
          <a:r>
            <a:rPr lang="en-US" sz="2500" kern="1200"/>
            <a:t>• Sustainability is not only about nature</a:t>
          </a:r>
        </a:p>
      </dsp:txBody>
      <dsp:txXfrm>
        <a:off x="1504259" y="556"/>
        <a:ext cx="6725340" cy="1302388"/>
      </dsp:txXfrm>
    </dsp:sp>
    <dsp:sp modelId="{F102DE8A-6700-41A9-833C-C3FC1ED6185C}">
      <dsp:nvSpPr>
        <dsp:cNvPr id="0" name=""/>
        <dsp:cNvSpPr/>
      </dsp:nvSpPr>
      <dsp:spPr>
        <a:xfrm>
          <a:off x="0" y="1628542"/>
          <a:ext cx="8229600" cy="13023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45771-84C4-4C1F-98A4-D1CD69A335C4}">
      <dsp:nvSpPr>
        <dsp:cNvPr id="0" name=""/>
        <dsp:cNvSpPr/>
      </dsp:nvSpPr>
      <dsp:spPr>
        <a:xfrm>
          <a:off x="393972" y="1921580"/>
          <a:ext cx="716313" cy="716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3A7E8-64C5-4599-8B5B-5CB2E91459BC}">
      <dsp:nvSpPr>
        <dsp:cNvPr id="0" name=""/>
        <dsp:cNvSpPr/>
      </dsp:nvSpPr>
      <dsp:spPr>
        <a:xfrm>
          <a:off x="1504259" y="1628542"/>
          <a:ext cx="6725340" cy="130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36" tIns="137836" rIns="137836" bIns="137836" numCol="1" spcCol="1270" anchor="ctr" anchorCtr="0">
          <a:noAutofit/>
        </a:bodyPr>
        <a:lstStyle/>
        <a:p>
          <a:pPr marL="0" lvl="0" indent="0" algn="l" defTabSz="1111250">
            <a:lnSpc>
              <a:spcPct val="100000"/>
            </a:lnSpc>
            <a:spcBef>
              <a:spcPct val="0"/>
            </a:spcBef>
            <a:spcAft>
              <a:spcPct val="35000"/>
            </a:spcAft>
            <a:buNone/>
          </a:pPr>
          <a:r>
            <a:rPr lang="en-US" sz="2500" kern="1200"/>
            <a:t>• It is also about people supporting each other</a:t>
          </a:r>
        </a:p>
      </dsp:txBody>
      <dsp:txXfrm>
        <a:off x="1504259" y="1628542"/>
        <a:ext cx="6725340" cy="1302388"/>
      </dsp:txXfrm>
    </dsp:sp>
    <dsp:sp modelId="{A7034B11-4D66-44E6-BEE8-6E22C7F85809}">
      <dsp:nvSpPr>
        <dsp:cNvPr id="0" name=""/>
        <dsp:cNvSpPr/>
      </dsp:nvSpPr>
      <dsp:spPr>
        <a:xfrm>
          <a:off x="0" y="3256528"/>
          <a:ext cx="8229600" cy="13023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4FC00-1281-48F3-B50D-9180ED2B287D}">
      <dsp:nvSpPr>
        <dsp:cNvPr id="0" name=""/>
        <dsp:cNvSpPr/>
      </dsp:nvSpPr>
      <dsp:spPr>
        <a:xfrm>
          <a:off x="393972" y="3549566"/>
          <a:ext cx="716313" cy="716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9D29F-7624-4781-8919-6657D4B9FF59}">
      <dsp:nvSpPr>
        <dsp:cNvPr id="0" name=""/>
        <dsp:cNvSpPr/>
      </dsp:nvSpPr>
      <dsp:spPr>
        <a:xfrm>
          <a:off x="1504259" y="3256528"/>
          <a:ext cx="6725340" cy="130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36" tIns="137836" rIns="137836" bIns="137836" numCol="1" spcCol="1270" anchor="ctr" anchorCtr="0">
          <a:noAutofit/>
        </a:bodyPr>
        <a:lstStyle/>
        <a:p>
          <a:pPr marL="0" lvl="0" indent="0" algn="l" defTabSz="1111250">
            <a:lnSpc>
              <a:spcPct val="100000"/>
            </a:lnSpc>
            <a:spcBef>
              <a:spcPct val="0"/>
            </a:spcBef>
            <a:spcAft>
              <a:spcPct val="35000"/>
            </a:spcAft>
            <a:buNone/>
          </a:pPr>
          <a:r>
            <a:rPr lang="en-US" sz="2500" kern="1200"/>
            <a:t>• Sharing knowledge keeps traditions alive</a:t>
          </a:r>
        </a:p>
      </dsp:txBody>
      <dsp:txXfrm>
        <a:off x="1504259" y="3256528"/>
        <a:ext cx="6725340" cy="1302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20F1-658E-4160-8A6E-1970FCC73B80}">
      <dsp:nvSpPr>
        <dsp:cNvPr id="0" name=""/>
        <dsp:cNvSpPr/>
      </dsp:nvSpPr>
      <dsp:spPr>
        <a:xfrm>
          <a:off x="0" y="547"/>
          <a:ext cx="8229600" cy="128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CDB0F-7276-4166-83F2-FE120CE9298A}">
      <dsp:nvSpPr>
        <dsp:cNvPr id="0" name=""/>
        <dsp:cNvSpPr/>
      </dsp:nvSpPr>
      <dsp:spPr>
        <a:xfrm>
          <a:off x="387478" y="288754"/>
          <a:ext cx="704506" cy="704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15C9B-1170-4D3C-BC06-CBE7B26ED2E5}">
      <dsp:nvSpPr>
        <dsp:cNvPr id="0" name=""/>
        <dsp:cNvSpPr/>
      </dsp:nvSpPr>
      <dsp:spPr>
        <a:xfrm>
          <a:off x="1479463" y="547"/>
          <a:ext cx="6750136" cy="128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64" tIns="135564" rIns="135564" bIns="135564" numCol="1" spcCol="1270" anchor="ctr" anchorCtr="0">
          <a:noAutofit/>
        </a:bodyPr>
        <a:lstStyle/>
        <a:p>
          <a:pPr marL="0" lvl="0" indent="0" algn="l" defTabSz="1111250">
            <a:lnSpc>
              <a:spcPct val="100000"/>
            </a:lnSpc>
            <a:spcBef>
              <a:spcPct val="0"/>
            </a:spcBef>
            <a:spcAft>
              <a:spcPct val="35000"/>
            </a:spcAft>
            <a:buNone/>
          </a:pPr>
          <a:r>
            <a:rPr lang="en-US" sz="2500" kern="1200" dirty="0"/>
            <a:t>Local food is beautiful.</a:t>
          </a:r>
        </a:p>
      </dsp:txBody>
      <dsp:txXfrm>
        <a:off x="1479463" y="547"/>
        <a:ext cx="6750136" cy="1280920"/>
      </dsp:txXfrm>
    </dsp:sp>
    <dsp:sp modelId="{81F92C08-A7AC-4584-831A-2E1A05990240}">
      <dsp:nvSpPr>
        <dsp:cNvPr id="0" name=""/>
        <dsp:cNvSpPr/>
      </dsp:nvSpPr>
      <dsp:spPr>
        <a:xfrm>
          <a:off x="0" y="1601698"/>
          <a:ext cx="8229600" cy="128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45B95-9B86-41CB-B7C1-1F657295DB17}">
      <dsp:nvSpPr>
        <dsp:cNvPr id="0" name=""/>
        <dsp:cNvSpPr/>
      </dsp:nvSpPr>
      <dsp:spPr>
        <a:xfrm>
          <a:off x="387478" y="1889905"/>
          <a:ext cx="704506" cy="7045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63D59-694A-4D98-9AA1-F8FD24ABC621}">
      <dsp:nvSpPr>
        <dsp:cNvPr id="0" name=""/>
        <dsp:cNvSpPr/>
      </dsp:nvSpPr>
      <dsp:spPr>
        <a:xfrm>
          <a:off x="1479463" y="1601698"/>
          <a:ext cx="6750136" cy="128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64" tIns="135564" rIns="135564" bIns="135564" numCol="1" spcCol="1270" anchor="ctr" anchorCtr="0">
          <a:noAutofit/>
        </a:bodyPr>
        <a:lstStyle/>
        <a:p>
          <a:pPr marL="0" lvl="0" indent="0" algn="l" defTabSz="1111250">
            <a:lnSpc>
              <a:spcPct val="100000"/>
            </a:lnSpc>
            <a:spcBef>
              <a:spcPct val="0"/>
            </a:spcBef>
            <a:spcAft>
              <a:spcPct val="35000"/>
            </a:spcAft>
            <a:buNone/>
          </a:pPr>
          <a:r>
            <a:rPr lang="en-US" sz="2500" kern="1200"/>
            <a:t>Your story matters.</a:t>
          </a:r>
        </a:p>
      </dsp:txBody>
      <dsp:txXfrm>
        <a:off x="1479463" y="1601698"/>
        <a:ext cx="6750136" cy="1280920"/>
      </dsp:txXfrm>
    </dsp:sp>
    <dsp:sp modelId="{032CF5B4-CA9D-426F-A205-01DF544243C9}">
      <dsp:nvSpPr>
        <dsp:cNvPr id="0" name=""/>
        <dsp:cNvSpPr/>
      </dsp:nvSpPr>
      <dsp:spPr>
        <a:xfrm>
          <a:off x="0" y="3202848"/>
          <a:ext cx="8229600" cy="128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DBA6D-389A-40ED-AFB0-0FAD613D8EFC}">
      <dsp:nvSpPr>
        <dsp:cNvPr id="0" name=""/>
        <dsp:cNvSpPr/>
      </dsp:nvSpPr>
      <dsp:spPr>
        <a:xfrm>
          <a:off x="387478" y="3491056"/>
          <a:ext cx="704506" cy="7045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39D7B-6B7E-464D-86B4-0410A8D497B4}">
      <dsp:nvSpPr>
        <dsp:cNvPr id="0" name=""/>
        <dsp:cNvSpPr/>
      </dsp:nvSpPr>
      <dsp:spPr>
        <a:xfrm>
          <a:off x="1479463" y="3202848"/>
          <a:ext cx="6750136" cy="128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64" tIns="135564" rIns="135564" bIns="135564" numCol="1" spcCol="1270" anchor="ctr" anchorCtr="0">
          <a:noAutofit/>
        </a:bodyPr>
        <a:lstStyle/>
        <a:p>
          <a:pPr marL="0" lvl="0" indent="0" algn="l" defTabSz="1111250">
            <a:lnSpc>
              <a:spcPct val="100000"/>
            </a:lnSpc>
            <a:spcBef>
              <a:spcPct val="0"/>
            </a:spcBef>
            <a:spcAft>
              <a:spcPct val="35000"/>
            </a:spcAft>
            <a:buNone/>
          </a:pPr>
          <a:r>
            <a:rPr lang="en-US" sz="2500" kern="1200"/>
            <a:t>Sharing it helps your community grow.</a:t>
          </a:r>
        </a:p>
      </dsp:txBody>
      <dsp:txXfrm>
        <a:off x="1479463" y="3202848"/>
        <a:ext cx="6750136" cy="128092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A4A23-49DE-4892-887B-446B0631F07B}" type="datetimeFigureOut">
              <a:rPr lang="tr-TR" smtClean="0"/>
              <a:t>29.10.2025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80A86-7180-4028-B953-C967DD0A2113}" type="slidenum">
              <a:rPr lang="tr-TR" smtClean="0"/>
              <a:t>‹nr.›</a:t>
            </a:fld>
            <a:endParaRPr lang="tr-TR"/>
          </a:p>
        </p:txBody>
      </p:sp>
    </p:spTree>
    <p:extLst>
      <p:ext uri="{BB962C8B-B14F-4D97-AF65-F5344CB8AC3E}">
        <p14:creationId xmlns:p14="http://schemas.microsoft.com/office/powerpoint/2010/main" val="183929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Trainer Notes:</a:t>
            </a:r>
          </a:p>
          <a:p>
            <a:r>
              <a:t>- Speak slowly and clearly.</a:t>
            </a:r>
          </a:p>
          <a:p>
            <a:r>
              <a:t>- Invite participants to share memories and experiences.</a:t>
            </a:r>
          </a:p>
          <a:p>
            <a:r>
              <a:t>- Encourage smiles and positive atmosphere.</a:t>
            </a:r>
          </a:p>
          <a:p>
            <a:r>
              <a:t>- Avoid technical terms; keep the topic human and emotional.</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4.png"/><Relationship Id="rId4" Type="http://schemas.openxmlformats.org/officeDocument/2006/relationships/diagramQuickStyle" Target="../diagrams/quickStyle9.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6.jpeg"/><Relationship Id="rId7" Type="http://schemas.openxmlformats.org/officeDocument/2006/relationships/diagramColors" Target="../diagrams/colors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7.jpeg"/><Relationship Id="rId7" Type="http://schemas.openxmlformats.org/officeDocument/2006/relationships/diagramColors" Target="../diagrams/colors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6.jpeg"/><Relationship Id="rId7" Type="http://schemas.openxmlformats.org/officeDocument/2006/relationships/diagramColors" Target="../diagrams/colors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7.jpeg"/><Relationship Id="rId7" Type="http://schemas.openxmlformats.org/officeDocument/2006/relationships/diagramColors" Target="../diagrams/colors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8.jpeg"/><Relationship Id="rId7" Type="http://schemas.openxmlformats.org/officeDocument/2006/relationships/diagramColors" Target="../diagrams/colors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png"/><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png"/><Relationship Id="rId4" Type="http://schemas.openxmlformats.org/officeDocument/2006/relationships/diagramQuickStyle" Target="../diagrams/quickStyle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4.png"/><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4.png"/><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4.png"/><Relationship Id="rId4" Type="http://schemas.openxmlformats.org/officeDocument/2006/relationships/diagramQuickStyle" Target="../diagrams/quickStyle6.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4.png"/><Relationship Id="rId4" Type="http://schemas.openxmlformats.org/officeDocument/2006/relationships/diagramQuickStyle" Target="../diagrams/quickStyle7.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4.png"/><Relationship Id="rId4" Type="http://schemas.openxmlformats.org/officeDocument/2006/relationships/diagramQuickStyle" Target="../diagrams/quickStyle8.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15" name="Rectangle 1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28698" y="319314"/>
            <a:ext cx="7108033" cy="1030515"/>
          </a:xfrm>
        </p:spPr>
        <p:txBody>
          <a:bodyPr anchor="ctr">
            <a:normAutofit/>
          </a:bodyPr>
          <a:lstStyle/>
          <a:p>
            <a:r>
              <a:rPr lang="tr-TR" sz="3500" dirty="0" err="1">
                <a:solidFill>
                  <a:srgbClr val="FFFFFF"/>
                </a:solidFill>
              </a:rPr>
              <a:t>The</a:t>
            </a:r>
            <a:r>
              <a:rPr lang="tr-TR" sz="3500" dirty="0">
                <a:solidFill>
                  <a:srgbClr val="FFFFFF"/>
                </a:solidFill>
              </a:rPr>
              <a:t> </a:t>
            </a:r>
            <a:r>
              <a:rPr lang="tr-TR" sz="3500" dirty="0" err="1">
                <a:solidFill>
                  <a:srgbClr val="FFFFFF"/>
                </a:solidFill>
              </a:rPr>
              <a:t>Beauty</a:t>
            </a:r>
            <a:r>
              <a:rPr lang="tr-TR" sz="3500" dirty="0">
                <a:solidFill>
                  <a:srgbClr val="FFFFFF"/>
                </a:solidFill>
              </a:rPr>
              <a:t> of </a:t>
            </a:r>
            <a:r>
              <a:rPr lang="tr-TR" sz="3500" dirty="0" err="1">
                <a:solidFill>
                  <a:srgbClr val="FFFFFF"/>
                </a:solidFill>
              </a:rPr>
              <a:t>Sustainability</a:t>
            </a:r>
            <a:endParaRPr lang="tr-TR" sz="3500" dirty="0">
              <a:solidFill>
                <a:srgbClr val="FFFFFF"/>
              </a:solidFill>
            </a:endParaRPr>
          </a:p>
        </p:txBody>
      </p:sp>
      <p:pic>
        <p:nvPicPr>
          <p:cNvPr id="4" name="Picture 3" descr="8cc20433-809d-44b6-b0ab-7d65fb4a016d.png"/>
          <p:cNvPicPr>
            <a:picLocks noChangeAspect="1"/>
          </p:cNvPicPr>
          <p:nvPr/>
        </p:nvPicPr>
        <p:blipFill>
          <a:blip r:embed="rId2"/>
          <a:stretch>
            <a:fillRect/>
          </a:stretch>
        </p:blipFill>
        <p:spPr>
          <a:xfrm>
            <a:off x="6626328" y="1669143"/>
            <a:ext cx="1540172" cy="1540172"/>
          </a:xfrm>
          <a:prstGeom prst="rect">
            <a:avLst/>
          </a:prstGeom>
        </p:spPr>
      </p:pic>
      <p:pic>
        <p:nvPicPr>
          <p:cNvPr id="6" name="Picture 5" descr="c0ac9af3-384c-4e12-bed6-1c6b91f260f1.png"/>
          <p:cNvPicPr>
            <a:picLocks noChangeAspect="1"/>
          </p:cNvPicPr>
          <p:nvPr/>
        </p:nvPicPr>
        <p:blipFill>
          <a:blip r:embed="rId3"/>
          <a:stretch>
            <a:fillRect/>
          </a:stretch>
        </p:blipFill>
        <p:spPr>
          <a:xfrm>
            <a:off x="6392884" y="2863596"/>
            <a:ext cx="940200" cy="800638"/>
          </a:xfrm>
          <a:prstGeom prst="rect">
            <a:avLst/>
          </a:prstGeom>
        </p:spPr>
      </p:pic>
      <p:sp>
        <p:nvSpPr>
          <p:cNvPr id="3" name="Content Placeholder 2"/>
          <p:cNvSpPr>
            <a:spLocks noGrp="1"/>
          </p:cNvSpPr>
          <p:nvPr>
            <p:ph idx="1"/>
          </p:nvPr>
        </p:nvSpPr>
        <p:spPr>
          <a:xfrm>
            <a:off x="977500" y="3217430"/>
            <a:ext cx="6613743" cy="1677430"/>
          </a:xfrm>
        </p:spPr>
        <p:txBody>
          <a:bodyPr>
            <a:normAutofit fontScale="92500" lnSpcReduction="10000"/>
          </a:bodyPr>
          <a:lstStyle/>
          <a:p>
            <a:r>
              <a:rPr lang="en-US" sz="2000" b="1" dirty="0"/>
              <a:t>Erasmus+ Project:</a:t>
            </a:r>
          </a:p>
          <a:p>
            <a:pPr marL="0" indent="0">
              <a:buNone/>
            </a:pPr>
            <a:endParaRPr lang="tr-TR" sz="2000" b="1" dirty="0"/>
          </a:p>
          <a:p>
            <a:pPr marL="0" indent="0">
              <a:buNone/>
            </a:pPr>
            <a:r>
              <a:rPr lang="tr-TR" sz="2000" b="1" dirty="0"/>
              <a:t>                                  </a:t>
            </a:r>
            <a:r>
              <a:rPr lang="en-US" sz="2000" b="1" dirty="0"/>
              <a:t>The Renaissance of Local Food</a:t>
            </a:r>
          </a:p>
          <a:p>
            <a:pPr marL="0" indent="0">
              <a:buNone/>
            </a:pPr>
            <a:r>
              <a:rPr lang="tr-TR" sz="2000" b="1" dirty="0"/>
              <a:t>                 </a:t>
            </a:r>
            <a:r>
              <a:rPr lang="en-US" sz="2000" b="1" dirty="0"/>
              <a:t>(Empowering Seniors in Ethical Digital Marketing)</a:t>
            </a:r>
          </a:p>
          <a:p>
            <a:pPr marL="0" indent="0">
              <a:buNone/>
            </a:pPr>
            <a:r>
              <a:rPr lang="tr-TR" sz="2000" b="1" dirty="0"/>
              <a:t>                             </a:t>
            </a:r>
            <a:r>
              <a:rPr lang="en-US" sz="2000" b="1" dirty="0"/>
              <a:t>2023-1-DK01-KA210-ADU-000151441</a:t>
            </a:r>
          </a:p>
          <a:p>
            <a:pPr marL="0" indent="0">
              <a:buNone/>
            </a:pPr>
            <a:endParaRPr lang="en-US" sz="700" dirty="0"/>
          </a:p>
        </p:txBody>
      </p:sp>
      <p:pic>
        <p:nvPicPr>
          <p:cNvPr id="5" name="Picture 4" descr="634a6d4e-f8a8-44d9-8615-4b62a34e2bac.png"/>
          <p:cNvPicPr>
            <a:picLocks noChangeAspect="1"/>
          </p:cNvPicPr>
          <p:nvPr/>
        </p:nvPicPr>
        <p:blipFill>
          <a:blip r:embed="rId4"/>
          <a:stretch>
            <a:fillRect/>
          </a:stretch>
        </p:blipFill>
        <p:spPr>
          <a:xfrm>
            <a:off x="5215027" y="2797360"/>
            <a:ext cx="748606" cy="742649"/>
          </a:xfrm>
          <a:prstGeom prst="rect">
            <a:avLst/>
          </a:prstGeom>
        </p:spPr>
      </p:pic>
      <p:pic>
        <p:nvPicPr>
          <p:cNvPr id="7" name="Picture 6" descr="aecd859c-6000-461a-b009-66a4ea15c816.png"/>
          <p:cNvPicPr>
            <a:picLocks noChangeAspect="1"/>
          </p:cNvPicPr>
          <p:nvPr/>
        </p:nvPicPr>
        <p:blipFill>
          <a:blip r:embed="rId5"/>
          <a:stretch>
            <a:fillRect/>
          </a:stretch>
        </p:blipFill>
        <p:spPr>
          <a:xfrm>
            <a:off x="7965899" y="2863596"/>
            <a:ext cx="694870" cy="698044"/>
          </a:xfrm>
          <a:prstGeom prst="rect">
            <a:avLst/>
          </a:prstGeom>
        </p:spPr>
      </p:pic>
      <p:pic>
        <p:nvPicPr>
          <p:cNvPr id="9" name="Resim 8" descr="yazı tipi, ekran görüntüsü, meneviş mavisi, grafik içeren bir resim&#10;&#10;Yapay zeka tarafından oluşturulmuş içerik yanlış olabilir.">
            <a:extLst>
              <a:ext uri="{FF2B5EF4-FFF2-40B4-BE49-F238E27FC236}">
                <a16:creationId xmlns:a16="http://schemas.microsoft.com/office/drawing/2014/main" id="{4F080A4F-DDCA-4575-3729-91793DF86F81}"/>
              </a:ext>
            </a:extLst>
          </p:cNvPr>
          <p:cNvPicPr>
            <a:picLocks noChangeAspect="1"/>
          </p:cNvPicPr>
          <p:nvPr/>
        </p:nvPicPr>
        <p:blipFill>
          <a:blip r:embed="rId6"/>
          <a:stretch>
            <a:fillRect/>
          </a:stretch>
        </p:blipFill>
        <p:spPr>
          <a:xfrm>
            <a:off x="286263" y="1922938"/>
            <a:ext cx="5064163" cy="1063332"/>
          </a:xfrm>
          <a:prstGeom prst="rect">
            <a:avLst/>
          </a:prstGeom>
        </p:spPr>
      </p:pic>
      <p:sp>
        <p:nvSpPr>
          <p:cNvPr id="11" name="Metin kutusu 10">
            <a:extLst>
              <a:ext uri="{FF2B5EF4-FFF2-40B4-BE49-F238E27FC236}">
                <a16:creationId xmlns:a16="http://schemas.microsoft.com/office/drawing/2014/main" id="{A1176362-2812-F36A-1E06-9252A27C938D}"/>
              </a:ext>
            </a:extLst>
          </p:cNvPr>
          <p:cNvSpPr txBox="1"/>
          <p:nvPr/>
        </p:nvSpPr>
        <p:spPr>
          <a:xfrm>
            <a:off x="385881" y="5233669"/>
            <a:ext cx="8372238" cy="1077218"/>
          </a:xfrm>
          <a:prstGeom prst="rect">
            <a:avLst/>
          </a:prstGeom>
          <a:noFill/>
        </p:spPr>
        <p:txBody>
          <a:bodyPr wrap="square">
            <a:spAutoFit/>
          </a:bodyPr>
          <a:lstStyle/>
          <a:p>
            <a:pPr algn="just"/>
            <a:r>
              <a:rPr lang="en-US" sz="1600" b="0" i="0" dirty="0">
                <a:effectLst/>
                <a:latin typeface="montserrat" panose="00000500000000000000" pitchFamily="2" charset="-94"/>
              </a:rPr>
              <a:t>“</a:t>
            </a:r>
            <a:r>
              <a:rPr lang="en-US" sz="1600" b="1" i="0" dirty="0">
                <a:effectLst/>
                <a:latin typeface="montserrat" panose="00000500000000000000" pitchFamily="2" charset="-94"/>
              </a:rPr>
              <a:t>This </a:t>
            </a:r>
            <a:r>
              <a:rPr lang="tr-TR" sz="1600" b="1" i="0" dirty="0" err="1">
                <a:effectLst/>
                <a:latin typeface="montserrat" panose="00000500000000000000" pitchFamily="2" charset="-94"/>
              </a:rPr>
              <a:t>document</a:t>
            </a:r>
            <a:r>
              <a:rPr lang="en-US" sz="1600" b="1" i="0" dirty="0">
                <a:effectLst/>
                <a:latin typeface="montserrat" panose="00000500000000000000" pitchFamily="2" charset="-94"/>
              </a:rPr>
              <a:t> reflects the views only of the authors, and the European Education and Culture Executive Agency and the European Commission cannot be held responsible for any use which may be made of the information contained therein.”</a:t>
            </a:r>
            <a:endParaRPr lang="tr-TR"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graphicFrame>
        <p:nvGraphicFramePr>
          <p:cNvPr id="9" name="Content Placeholder 2">
            <a:extLst>
              <a:ext uri="{FF2B5EF4-FFF2-40B4-BE49-F238E27FC236}">
                <a16:creationId xmlns:a16="http://schemas.microsoft.com/office/drawing/2014/main" id="{9BC1E47B-05B5-B415-1820-A17A7F72816C}"/>
              </a:ext>
            </a:extLst>
          </p:cNvPr>
          <p:cNvGraphicFramePr>
            <a:graphicFrameLocks noGrp="1"/>
          </p:cNvGraphicFramePr>
          <p:nvPr>
            <p:ph idx="1"/>
            <p:extLst>
              <p:ext uri="{D42A27DB-BD31-4B8C-83A1-F6EECF244321}">
                <p14:modId xmlns:p14="http://schemas.microsoft.com/office/powerpoint/2010/main" val="838295057"/>
              </p:ext>
            </p:extLst>
          </p:nvPr>
        </p:nvGraphicFramePr>
        <p:xfrm>
          <a:off x="457200" y="1277656"/>
          <a:ext cx="8229600" cy="4484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tr-TR" sz="3000">
                <a:solidFill>
                  <a:srgbClr val="FFFFFF"/>
                </a:solidFill>
              </a:rPr>
              <a:t>Sustainability in Daily Life</a:t>
            </a:r>
          </a:p>
        </p:txBody>
      </p:sp>
      <p:graphicFrame>
        <p:nvGraphicFramePr>
          <p:cNvPr id="5" name="Content Placeholder 2">
            <a:extLst>
              <a:ext uri="{FF2B5EF4-FFF2-40B4-BE49-F238E27FC236}">
                <a16:creationId xmlns:a16="http://schemas.microsoft.com/office/drawing/2014/main" id="{96D76E1A-6F27-A25B-8FE7-9DBBE873A92C}"/>
              </a:ext>
            </a:extLst>
          </p:cNvPr>
          <p:cNvGraphicFramePr>
            <a:graphicFrameLocks noGrp="1"/>
          </p:cNvGraphicFramePr>
          <p:nvPr>
            <p:ph idx="1"/>
            <p:extLst>
              <p:ext uri="{D42A27DB-BD31-4B8C-83A1-F6EECF244321}">
                <p14:modId xmlns:p14="http://schemas.microsoft.com/office/powerpoint/2010/main" val="1932644504"/>
              </p:ext>
            </p:extLst>
          </p:nvPr>
        </p:nvGraphicFramePr>
        <p:xfrm>
          <a:off x="3356975" y="237995"/>
          <a:ext cx="5549030" cy="632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Why Local Food Matters</a:t>
            </a:r>
          </a:p>
        </p:txBody>
      </p:sp>
      <p:graphicFrame>
        <p:nvGraphicFramePr>
          <p:cNvPr id="5" name="Content Placeholder 2">
            <a:extLst>
              <a:ext uri="{FF2B5EF4-FFF2-40B4-BE49-F238E27FC236}">
                <a16:creationId xmlns:a16="http://schemas.microsoft.com/office/drawing/2014/main" id="{2D823350-7763-2C6D-788F-F467353C0485}"/>
              </a:ext>
            </a:extLst>
          </p:cNvPr>
          <p:cNvGraphicFramePr>
            <a:graphicFrameLocks noGrp="1"/>
          </p:cNvGraphicFramePr>
          <p:nvPr>
            <p:ph idx="1"/>
            <p:extLst>
              <p:ext uri="{D42A27DB-BD31-4B8C-83A1-F6EECF244321}">
                <p14:modId xmlns:p14="http://schemas.microsoft.com/office/powerpoint/2010/main" val="1119467439"/>
              </p:ext>
            </p:extLst>
          </p:nvPr>
        </p:nvGraphicFramePr>
        <p:xfrm>
          <a:off x="3369502" y="338203"/>
          <a:ext cx="5574082" cy="6175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tr-TR" sz="2700">
                <a:solidFill>
                  <a:srgbClr val="FFFFFF"/>
                </a:solidFill>
              </a:rPr>
              <a:t>Understanding Our Role</a:t>
            </a:r>
          </a:p>
        </p:txBody>
      </p:sp>
      <p:graphicFrame>
        <p:nvGraphicFramePr>
          <p:cNvPr id="5" name="Content Placeholder 2">
            <a:extLst>
              <a:ext uri="{FF2B5EF4-FFF2-40B4-BE49-F238E27FC236}">
                <a16:creationId xmlns:a16="http://schemas.microsoft.com/office/drawing/2014/main" id="{99B56E4C-858D-CF94-F123-403CCF6EEC63}"/>
              </a:ext>
            </a:extLst>
          </p:cNvPr>
          <p:cNvGraphicFramePr>
            <a:graphicFrameLocks noGrp="1"/>
          </p:cNvGraphicFramePr>
          <p:nvPr>
            <p:ph idx="1"/>
            <p:extLst>
              <p:ext uri="{D42A27DB-BD31-4B8C-83A1-F6EECF244321}">
                <p14:modId xmlns:p14="http://schemas.microsoft.com/office/powerpoint/2010/main" val="313625784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Telling Your Story</a:t>
            </a:r>
          </a:p>
        </p:txBody>
      </p:sp>
      <p:graphicFrame>
        <p:nvGraphicFramePr>
          <p:cNvPr id="5" name="Content Placeholder 2">
            <a:extLst>
              <a:ext uri="{FF2B5EF4-FFF2-40B4-BE49-F238E27FC236}">
                <a16:creationId xmlns:a16="http://schemas.microsoft.com/office/drawing/2014/main" id="{B5BC1CAA-A045-AD10-9FED-FA6AF54E55E4}"/>
              </a:ext>
            </a:extLst>
          </p:cNvPr>
          <p:cNvGraphicFramePr>
            <a:graphicFrameLocks noGrp="1"/>
          </p:cNvGraphicFramePr>
          <p:nvPr>
            <p:ph idx="1"/>
            <p:extLst>
              <p:ext uri="{D42A27DB-BD31-4B8C-83A1-F6EECF244321}">
                <p14:modId xmlns:p14="http://schemas.microsoft.com/office/powerpoint/2010/main" val="200569314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7891" y="1303028"/>
            <a:ext cx="1728591" cy="2396359"/>
          </a:xfrm>
        </p:spPr>
        <p:txBody>
          <a:bodyPr anchor="b">
            <a:normAutofit/>
          </a:bodyPr>
          <a:lstStyle/>
          <a:p>
            <a:pPr algn="r"/>
            <a:r>
              <a:rPr lang="tr-TR" sz="3500" dirty="0">
                <a:solidFill>
                  <a:srgbClr val="FFFFFF"/>
                </a:solidFill>
              </a:rPr>
              <a:t>Simple Online </a:t>
            </a:r>
            <a:r>
              <a:rPr lang="tr-TR" sz="3500" dirty="0" err="1">
                <a:solidFill>
                  <a:srgbClr val="FFFFFF"/>
                </a:solidFill>
              </a:rPr>
              <a:t>Sharing</a:t>
            </a:r>
            <a:endParaRPr lang="tr-TR" sz="3500" dirty="0">
              <a:solidFill>
                <a:srgbClr val="FFFFFF"/>
              </a:solidFill>
            </a:endParaRPr>
          </a:p>
        </p:txBody>
      </p:sp>
      <p:graphicFrame>
        <p:nvGraphicFramePr>
          <p:cNvPr id="5" name="Content Placeholder 2">
            <a:extLst>
              <a:ext uri="{FF2B5EF4-FFF2-40B4-BE49-F238E27FC236}">
                <a16:creationId xmlns:a16="http://schemas.microsoft.com/office/drawing/2014/main" id="{F51E8C26-0E9F-5BC4-FFC1-4CB601AA4026}"/>
              </a:ext>
            </a:extLst>
          </p:cNvPr>
          <p:cNvGraphicFramePr>
            <a:graphicFrameLocks noGrp="1"/>
          </p:cNvGraphicFramePr>
          <p:nvPr>
            <p:ph idx="1"/>
            <p:extLst>
              <p:ext uri="{D42A27DB-BD31-4B8C-83A1-F6EECF244321}">
                <p14:modId xmlns:p14="http://schemas.microsoft.com/office/powerpoint/2010/main" val="3113466650"/>
              </p:ext>
            </p:extLst>
          </p:nvPr>
        </p:nvGraphicFramePr>
        <p:xfrm>
          <a:off x="3028368" y="750440"/>
          <a:ext cx="5927742"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EA5974-FDA1-E884-8F35-5232899DA026}"/>
              </a:ext>
            </a:extLst>
          </p:cNvPr>
          <p:cNvPicPr>
            <a:picLocks noChangeAspect="1"/>
          </p:cNvPicPr>
          <p:nvPr/>
        </p:nvPicPr>
        <p:blipFill>
          <a:blip r:embed="rId3">
            <a:duotone>
              <a:schemeClr val="bg2">
                <a:shade val="45000"/>
                <a:satMod val="135000"/>
              </a:schemeClr>
              <a:prstClr val="white"/>
            </a:duotone>
          </a:blip>
          <a:srcRect l="5271" r="5728"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Examples of Messages to Share</a:t>
            </a:r>
          </a:p>
        </p:txBody>
      </p:sp>
      <p:graphicFrame>
        <p:nvGraphicFramePr>
          <p:cNvPr id="5" name="Content Placeholder 2">
            <a:extLst>
              <a:ext uri="{FF2B5EF4-FFF2-40B4-BE49-F238E27FC236}">
                <a16:creationId xmlns:a16="http://schemas.microsoft.com/office/drawing/2014/main" id="{299E87E6-6D92-8658-4C50-72FC4642B186}"/>
              </a:ext>
            </a:extLst>
          </p:cNvPr>
          <p:cNvGraphicFramePr>
            <a:graphicFrameLocks noGrp="1"/>
          </p:cNvGraphicFramePr>
          <p:nvPr>
            <p:ph idx="1"/>
            <p:extLst>
              <p:ext uri="{D42A27DB-BD31-4B8C-83A1-F6EECF244321}">
                <p14:modId xmlns:p14="http://schemas.microsoft.com/office/powerpoint/2010/main" val="316518453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0B194-DB9D-F9E3-7731-5C3F6FC9F3FB}"/>
              </a:ext>
            </a:extLst>
          </p:cNvPr>
          <p:cNvPicPr>
            <a:picLocks noChangeAspect="1"/>
          </p:cNvPicPr>
          <p:nvPr/>
        </p:nvPicPr>
        <p:blipFill>
          <a:blip r:embed="rId3">
            <a:duotone>
              <a:schemeClr val="bg2">
                <a:shade val="45000"/>
                <a:satMod val="135000"/>
              </a:schemeClr>
              <a:prstClr val="white"/>
            </a:duotone>
          </a:blip>
          <a:srcRect r="11334"/>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7890" y="365125"/>
            <a:ext cx="8327460" cy="1325563"/>
          </a:xfrm>
        </p:spPr>
        <p:txBody>
          <a:bodyPr>
            <a:normAutofit/>
          </a:bodyPr>
          <a:lstStyle/>
          <a:p>
            <a:pPr>
              <a:lnSpc>
                <a:spcPct val="90000"/>
              </a:lnSpc>
            </a:pPr>
            <a:r>
              <a:rPr dirty="0"/>
              <a:t>How to Take Simple Product Photos</a:t>
            </a:r>
            <a:endParaRPr lang="tr-TR" dirty="0"/>
          </a:p>
        </p:txBody>
      </p:sp>
      <p:graphicFrame>
        <p:nvGraphicFramePr>
          <p:cNvPr id="5" name="Content Placeholder 2">
            <a:extLst>
              <a:ext uri="{FF2B5EF4-FFF2-40B4-BE49-F238E27FC236}">
                <a16:creationId xmlns:a16="http://schemas.microsoft.com/office/drawing/2014/main" id="{69660CD7-5637-DE80-62B7-58EE897AC41E}"/>
              </a:ext>
            </a:extLst>
          </p:cNvPr>
          <p:cNvGraphicFramePr>
            <a:graphicFrameLocks noGrp="1"/>
          </p:cNvGraphicFramePr>
          <p:nvPr>
            <p:ph idx="1"/>
            <p:extLst>
              <p:ext uri="{D42A27DB-BD31-4B8C-83A1-F6EECF244321}">
                <p14:modId xmlns:p14="http://schemas.microsoft.com/office/powerpoint/2010/main" val="152814230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6EE9DC-21F4-8323-C6F7-06C4993FA575}"/>
              </a:ext>
            </a:extLst>
          </p:cNvPr>
          <p:cNvPicPr>
            <a:picLocks noChangeAspect="1"/>
          </p:cNvPicPr>
          <p:nvPr/>
        </p:nvPicPr>
        <p:blipFill>
          <a:blip r:embed="rId3">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Community Connection Activity</a:t>
            </a:r>
          </a:p>
        </p:txBody>
      </p:sp>
      <p:graphicFrame>
        <p:nvGraphicFramePr>
          <p:cNvPr id="5" name="Content Placeholder 2">
            <a:extLst>
              <a:ext uri="{FF2B5EF4-FFF2-40B4-BE49-F238E27FC236}">
                <a16:creationId xmlns:a16="http://schemas.microsoft.com/office/drawing/2014/main" id="{4F0CD5C1-631A-4DD5-F9A3-127C5C8BC346}"/>
              </a:ext>
            </a:extLst>
          </p:cNvPr>
          <p:cNvGraphicFramePr>
            <a:graphicFrameLocks noGrp="1"/>
          </p:cNvGraphicFramePr>
          <p:nvPr>
            <p:ph idx="1"/>
            <p:extLst>
              <p:ext uri="{D42A27DB-BD31-4B8C-83A1-F6EECF244321}">
                <p14:modId xmlns:p14="http://schemas.microsoft.com/office/powerpoint/2010/main" val="16429045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D02E7-7732-5A61-63EE-084AD629FC88}"/>
              </a:ext>
            </a:extLst>
          </p:cNvPr>
          <p:cNvPicPr>
            <a:picLocks noChangeAspect="1"/>
          </p:cNvPicPr>
          <p:nvPr/>
        </p:nvPicPr>
        <p:blipFill>
          <a:blip r:embed="rId3">
            <a:duotone>
              <a:schemeClr val="bg2">
                <a:shade val="45000"/>
                <a:satMod val="135000"/>
              </a:schemeClr>
              <a:prstClr val="white"/>
            </a:duotone>
          </a:blip>
          <a:srcRect l="3325" r="21675"/>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Why This Matters</a:t>
            </a:r>
          </a:p>
        </p:txBody>
      </p:sp>
      <p:graphicFrame>
        <p:nvGraphicFramePr>
          <p:cNvPr id="5" name="Content Placeholder 2">
            <a:extLst>
              <a:ext uri="{FF2B5EF4-FFF2-40B4-BE49-F238E27FC236}">
                <a16:creationId xmlns:a16="http://schemas.microsoft.com/office/drawing/2014/main" id="{E75718A3-56B5-BA1C-B428-DB03408ACC82}"/>
              </a:ext>
            </a:extLst>
          </p:cNvPr>
          <p:cNvGraphicFramePr>
            <a:graphicFrameLocks noGrp="1"/>
          </p:cNvGraphicFramePr>
          <p:nvPr>
            <p:ph idx="1"/>
            <p:extLst>
              <p:ext uri="{D42A27DB-BD31-4B8C-83A1-F6EECF244321}">
                <p14:modId xmlns:p14="http://schemas.microsoft.com/office/powerpoint/2010/main" val="29090274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Sustainability?</a:t>
            </a:r>
          </a:p>
        </p:txBody>
      </p:sp>
      <p:graphicFrame>
        <p:nvGraphicFramePr>
          <p:cNvPr id="9" name="Content Placeholder 2">
            <a:extLst>
              <a:ext uri="{FF2B5EF4-FFF2-40B4-BE49-F238E27FC236}">
                <a16:creationId xmlns:a16="http://schemas.microsoft.com/office/drawing/2014/main" id="{F6E2A220-4D5F-62CA-7538-45489D86A10B}"/>
              </a:ext>
            </a:extLst>
          </p:cNvPr>
          <p:cNvGraphicFramePr>
            <a:graphicFrameLocks noGrp="1"/>
          </p:cNvGraphicFramePr>
          <p:nvPr>
            <p:ph idx="1"/>
            <p:extLst>
              <p:ext uri="{D42A27DB-BD31-4B8C-83A1-F6EECF244321}">
                <p14:modId xmlns:p14="http://schemas.microsoft.com/office/powerpoint/2010/main" val="3736935835"/>
              </p:ext>
            </p:extLst>
          </p:nvPr>
        </p:nvGraphicFramePr>
        <p:xfrm>
          <a:off x="457200" y="1590805"/>
          <a:ext cx="8523961" cy="3582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156788-7029-BD60-78A1-5D52BB379A7E}"/>
              </a:ext>
            </a:extLst>
          </p:cNvPr>
          <p:cNvPicPr>
            <a:picLocks noChangeAspect="1"/>
          </p:cNvPicPr>
          <p:nvPr/>
        </p:nvPicPr>
        <p:blipFill>
          <a:blip r:embed="rId3">
            <a:duotone>
              <a:schemeClr val="bg2">
                <a:shade val="45000"/>
                <a:satMod val="135000"/>
              </a:schemeClr>
              <a:prstClr val="white"/>
            </a:duotone>
          </a:blip>
          <a:srcRect l="11906" r="13094"/>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Closing Reflection</a:t>
            </a:r>
          </a:p>
        </p:txBody>
      </p:sp>
      <p:graphicFrame>
        <p:nvGraphicFramePr>
          <p:cNvPr id="5" name="Content Placeholder 2">
            <a:extLst>
              <a:ext uri="{FF2B5EF4-FFF2-40B4-BE49-F238E27FC236}">
                <a16:creationId xmlns:a16="http://schemas.microsoft.com/office/drawing/2014/main" id="{3897D222-96D7-C27F-80AC-6D93B6D35440}"/>
              </a:ext>
            </a:extLst>
          </p:cNvPr>
          <p:cNvGraphicFramePr>
            <a:graphicFrameLocks noGrp="1"/>
          </p:cNvGraphicFramePr>
          <p:nvPr>
            <p:ph idx="1"/>
            <p:extLst>
              <p:ext uri="{D42A27DB-BD31-4B8C-83A1-F6EECF244321}">
                <p14:modId xmlns:p14="http://schemas.microsoft.com/office/powerpoint/2010/main" val="14983474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Local Food = Sustainable Food</a:t>
            </a:r>
          </a:p>
        </p:txBody>
      </p:sp>
      <p:graphicFrame>
        <p:nvGraphicFramePr>
          <p:cNvPr id="9" name="Content Placeholder 2">
            <a:extLst>
              <a:ext uri="{FF2B5EF4-FFF2-40B4-BE49-F238E27FC236}">
                <a16:creationId xmlns:a16="http://schemas.microsoft.com/office/drawing/2014/main" id="{D730C4B9-B41D-3D21-BA36-9AB08F04A116}"/>
              </a:ext>
            </a:extLst>
          </p:cNvPr>
          <p:cNvGraphicFramePr>
            <a:graphicFrameLocks noGrp="1"/>
          </p:cNvGraphicFramePr>
          <p:nvPr>
            <p:ph idx="1"/>
            <p:extLst>
              <p:ext uri="{D42A27DB-BD31-4B8C-83A1-F6EECF244321}">
                <p14:modId xmlns:p14="http://schemas.microsoft.com/office/powerpoint/2010/main" val="1457913520"/>
              </p:ext>
            </p:extLst>
          </p:nvPr>
        </p:nvGraphicFramePr>
        <p:xfrm>
          <a:off x="457200" y="1240078"/>
          <a:ext cx="8229600" cy="488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Beauty of Local Products</a:t>
            </a:r>
          </a:p>
        </p:txBody>
      </p:sp>
      <p:graphicFrame>
        <p:nvGraphicFramePr>
          <p:cNvPr id="9" name="Content Placeholder 2">
            <a:extLst>
              <a:ext uri="{FF2B5EF4-FFF2-40B4-BE49-F238E27FC236}">
                <a16:creationId xmlns:a16="http://schemas.microsoft.com/office/drawing/2014/main" id="{C2FF89A6-3B35-858E-AFEF-82421F3A94B6}"/>
              </a:ext>
            </a:extLst>
          </p:cNvPr>
          <p:cNvGraphicFramePr>
            <a:graphicFrameLocks noGrp="1"/>
          </p:cNvGraphicFramePr>
          <p:nvPr>
            <p:ph idx="1"/>
            <p:extLst>
              <p:ext uri="{D42A27DB-BD31-4B8C-83A1-F6EECF244321}">
                <p14:modId xmlns:p14="http://schemas.microsoft.com/office/powerpoint/2010/main" val="128688025"/>
              </p:ext>
            </p:extLst>
          </p:nvPr>
        </p:nvGraphicFramePr>
        <p:xfrm>
          <a:off x="182880" y="1089764"/>
          <a:ext cx="8503920" cy="503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Promote Local Food Online?</a:t>
            </a:r>
          </a:p>
        </p:txBody>
      </p:sp>
      <p:graphicFrame>
        <p:nvGraphicFramePr>
          <p:cNvPr id="9" name="Content Placeholder 2">
            <a:extLst>
              <a:ext uri="{FF2B5EF4-FFF2-40B4-BE49-F238E27FC236}">
                <a16:creationId xmlns:a16="http://schemas.microsoft.com/office/drawing/2014/main" id="{00DAB205-9C44-A76C-5E6A-5F9E65ADEDE4}"/>
              </a:ext>
            </a:extLst>
          </p:cNvPr>
          <p:cNvGraphicFramePr>
            <a:graphicFrameLocks noGrp="1"/>
          </p:cNvGraphicFramePr>
          <p:nvPr>
            <p:ph idx="1"/>
            <p:extLst>
              <p:ext uri="{D42A27DB-BD31-4B8C-83A1-F6EECF244321}">
                <p14:modId xmlns:p14="http://schemas.microsoft.com/office/powerpoint/2010/main" val="3593751854"/>
              </p:ext>
            </p:extLst>
          </p:nvPr>
        </p:nvGraphicFramePr>
        <p:xfrm>
          <a:off x="457200" y="1600200"/>
          <a:ext cx="8229600" cy="421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Ethical Marketing for Seniors</a:t>
            </a:r>
          </a:p>
        </p:txBody>
      </p:sp>
      <p:graphicFrame>
        <p:nvGraphicFramePr>
          <p:cNvPr id="9" name="Content Placeholder 2">
            <a:extLst>
              <a:ext uri="{FF2B5EF4-FFF2-40B4-BE49-F238E27FC236}">
                <a16:creationId xmlns:a16="http://schemas.microsoft.com/office/drawing/2014/main" id="{F4335A95-8E6F-F719-9521-CCDEBA2EC5B6}"/>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Simple Ways to Share Online</a:t>
            </a:r>
          </a:p>
        </p:txBody>
      </p:sp>
      <p:graphicFrame>
        <p:nvGraphicFramePr>
          <p:cNvPr id="9" name="Content Placeholder 2">
            <a:extLst>
              <a:ext uri="{FF2B5EF4-FFF2-40B4-BE49-F238E27FC236}">
                <a16:creationId xmlns:a16="http://schemas.microsoft.com/office/drawing/2014/main" id="{3E4B0A68-D7C8-8A20-645D-3B9A6BF0EE20}"/>
              </a:ext>
            </a:extLst>
          </p:cNvPr>
          <p:cNvGraphicFramePr>
            <a:graphicFrameLocks noGrp="1"/>
          </p:cNvGraphicFramePr>
          <p:nvPr>
            <p:ph idx="1"/>
            <p:extLst>
              <p:ext uri="{D42A27DB-BD31-4B8C-83A1-F6EECF244321}">
                <p14:modId xmlns:p14="http://schemas.microsoft.com/office/powerpoint/2010/main" val="570272705"/>
              </p:ext>
            </p:extLst>
          </p:nvPr>
        </p:nvGraphicFramePr>
        <p:xfrm>
          <a:off x="182880" y="901874"/>
          <a:ext cx="8503920" cy="522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Examples of What to Share</a:t>
            </a:r>
          </a:p>
        </p:txBody>
      </p:sp>
      <p:graphicFrame>
        <p:nvGraphicFramePr>
          <p:cNvPr id="9" name="Content Placeholder 2">
            <a:extLst>
              <a:ext uri="{FF2B5EF4-FFF2-40B4-BE49-F238E27FC236}">
                <a16:creationId xmlns:a16="http://schemas.microsoft.com/office/drawing/2014/main" id="{5724C9C6-A134-2B5C-8256-03B3ACE6787E}"/>
              </a:ext>
            </a:extLst>
          </p:cNvPr>
          <p:cNvGraphicFramePr>
            <a:graphicFrameLocks noGrp="1"/>
          </p:cNvGraphicFramePr>
          <p:nvPr>
            <p:ph idx="1"/>
            <p:extLst>
              <p:ext uri="{D42A27DB-BD31-4B8C-83A1-F6EECF244321}">
                <p14:modId xmlns:p14="http://schemas.microsoft.com/office/powerpoint/2010/main" val="140637509"/>
              </p:ext>
            </p:extLst>
          </p:nvPr>
        </p:nvGraphicFramePr>
        <p:xfrm>
          <a:off x="457200" y="1600200"/>
          <a:ext cx="8229600" cy="4236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Community and Connection</a:t>
            </a:r>
          </a:p>
        </p:txBody>
      </p:sp>
      <p:graphicFrame>
        <p:nvGraphicFramePr>
          <p:cNvPr id="9" name="Content Placeholder 2">
            <a:extLst>
              <a:ext uri="{FF2B5EF4-FFF2-40B4-BE49-F238E27FC236}">
                <a16:creationId xmlns:a16="http://schemas.microsoft.com/office/drawing/2014/main" id="{47D99A37-3CA8-C2F1-E15E-286228817C95}"/>
              </a:ext>
            </a:extLst>
          </p:cNvPr>
          <p:cNvGraphicFramePr>
            <a:graphicFrameLocks noGrp="1"/>
          </p:cNvGraphicFramePr>
          <p:nvPr>
            <p:ph idx="1"/>
            <p:extLst>
              <p:ext uri="{D42A27DB-BD31-4B8C-83A1-F6EECF244321}">
                <p14:modId xmlns:p14="http://schemas.microsoft.com/office/powerpoint/2010/main" val="3577485566"/>
              </p:ext>
            </p:extLst>
          </p:nvPr>
        </p:nvGraphicFramePr>
        <p:xfrm>
          <a:off x="457200" y="1252604"/>
          <a:ext cx="8229600" cy="455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8cc20433-809d-44b6-b0ab-7d65fb4a016d.png"/>
          <p:cNvPicPr>
            <a:picLocks noChangeAspect="1"/>
          </p:cNvPicPr>
          <p:nvPr/>
        </p:nvPicPr>
        <p:blipFill>
          <a:blip r:embed="rId7"/>
          <a:stretch>
            <a:fillRect/>
          </a:stretch>
        </p:blipFill>
        <p:spPr>
          <a:xfrm>
            <a:off x="182880" y="5943600"/>
            <a:ext cx="640080" cy="640080"/>
          </a:xfrm>
          <a:prstGeom prst="rect">
            <a:avLst/>
          </a:prstGeom>
        </p:spPr>
      </p:pic>
      <p:pic>
        <p:nvPicPr>
          <p:cNvPr id="5" name="Picture 4" descr="634a6d4e-f8a8-44d9-8615-4b62a34e2bac.png"/>
          <p:cNvPicPr>
            <a:picLocks noChangeAspect="1"/>
          </p:cNvPicPr>
          <p:nvPr/>
        </p:nvPicPr>
        <p:blipFill>
          <a:blip r:embed="rId8"/>
          <a:stretch>
            <a:fillRect/>
          </a:stretch>
        </p:blipFill>
        <p:spPr>
          <a:xfrm>
            <a:off x="1097280" y="5943600"/>
            <a:ext cx="640080" cy="634987"/>
          </a:xfrm>
          <a:prstGeom prst="rect">
            <a:avLst/>
          </a:prstGeom>
        </p:spPr>
      </p:pic>
      <p:pic>
        <p:nvPicPr>
          <p:cNvPr id="6" name="Picture 5" descr="c0ac9af3-384c-4e12-bed6-1c6b91f260f1.png"/>
          <p:cNvPicPr>
            <a:picLocks noChangeAspect="1"/>
          </p:cNvPicPr>
          <p:nvPr/>
        </p:nvPicPr>
        <p:blipFill>
          <a:blip r:embed="rId9"/>
          <a:stretch>
            <a:fillRect/>
          </a:stretch>
        </p:blipFill>
        <p:spPr>
          <a:xfrm>
            <a:off x="2011680" y="5943600"/>
            <a:ext cx="640080" cy="601557"/>
          </a:xfrm>
          <a:prstGeom prst="rect">
            <a:avLst/>
          </a:prstGeom>
        </p:spPr>
      </p:pic>
      <p:pic>
        <p:nvPicPr>
          <p:cNvPr id="7" name="Picture 6" descr="aecd859c-6000-461a-b009-66a4ea15c816.png"/>
          <p:cNvPicPr>
            <a:picLocks noChangeAspect="1"/>
          </p:cNvPicPr>
          <p:nvPr/>
        </p:nvPicPr>
        <p:blipFill>
          <a:blip r:embed="rId10"/>
          <a:stretch>
            <a:fillRect/>
          </a:stretch>
        </p:blipFill>
        <p:spPr>
          <a:xfrm>
            <a:off x="2926080" y="5943600"/>
            <a:ext cx="640080" cy="6430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845</Words>
  <Application>Microsoft Office PowerPoint</Application>
  <PresentationFormat>Skærmshow (4:3)</PresentationFormat>
  <Paragraphs>133</Paragraphs>
  <Slides>20</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Aptos</vt:lpstr>
      <vt:lpstr>Arial</vt:lpstr>
      <vt:lpstr>Calibri</vt:lpstr>
      <vt:lpstr>montserrat</vt:lpstr>
      <vt:lpstr>Office Theme</vt:lpstr>
      <vt:lpstr>The Beauty of Sustainability</vt:lpstr>
      <vt:lpstr>What is Sustainability?</vt:lpstr>
      <vt:lpstr>Local Food = Sustainable Food</vt:lpstr>
      <vt:lpstr>The Beauty of Local Products</vt:lpstr>
      <vt:lpstr>Why Promote Local Food Online?</vt:lpstr>
      <vt:lpstr>Ethical Marketing for Seniors</vt:lpstr>
      <vt:lpstr>Simple Ways to Share Online</vt:lpstr>
      <vt:lpstr>Examples of What to Share</vt:lpstr>
      <vt:lpstr>Community and Connection</vt:lpstr>
      <vt:lpstr>Conclusion</vt:lpstr>
      <vt:lpstr>Sustainability in Daily Life</vt:lpstr>
      <vt:lpstr>Why Local Food Matters</vt:lpstr>
      <vt:lpstr>Understanding Our Role</vt:lpstr>
      <vt:lpstr>Telling Your Story</vt:lpstr>
      <vt:lpstr>Simple Online Sharing</vt:lpstr>
      <vt:lpstr>Examples of Messages to Share</vt:lpstr>
      <vt:lpstr>How to Take Simple Product Photos</vt:lpstr>
      <vt:lpstr>Community Connection Activity</vt:lpstr>
      <vt:lpstr>Why This Matters</vt:lpstr>
      <vt:lpstr>Closing 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Rasmus Holm</dc:creator>
  <cp:keywords/>
  <dc:description>generated using python-pptx</dc:description>
  <cp:lastModifiedBy>Rasmus Holm</cp:lastModifiedBy>
  <cp:revision>3</cp:revision>
  <dcterms:created xsi:type="dcterms:W3CDTF">2013-01-27T09:14:16Z</dcterms:created>
  <dcterms:modified xsi:type="dcterms:W3CDTF">2025-10-29T08:01:22Z</dcterms:modified>
  <cp:category/>
</cp:coreProperties>
</file>